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74" r:id="rId3"/>
    <p:sldId id="269" r:id="rId4"/>
    <p:sldId id="270" r:id="rId5"/>
    <p:sldId id="271" r:id="rId6"/>
    <p:sldId id="275" r:id="rId7"/>
    <p:sldId id="273" r:id="rId8"/>
    <p:sldId id="277" r:id="rId9"/>
    <p:sldId id="278" r:id="rId10"/>
    <p:sldId id="279" r:id="rId11"/>
    <p:sldId id="280" r:id="rId1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5ECFD"/>
    <a:srgbClr val="CCFFCC"/>
    <a:srgbClr val="FFCCFF"/>
    <a:srgbClr val="FFAFCC"/>
    <a:srgbClr val="FFF2AE"/>
    <a:srgbClr val="7556AE"/>
    <a:srgbClr val="9FB6FA"/>
    <a:srgbClr val="914201"/>
    <a:srgbClr val="FEC89A"/>
    <a:srgbClr val="FFE5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84" autoAdjust="0"/>
    <p:restoredTop sz="94660"/>
  </p:normalViewPr>
  <p:slideViewPr>
    <p:cSldViewPr snapToGrid="0">
      <p:cViewPr varScale="1">
        <p:scale>
          <a:sx n="75" d="100"/>
          <a:sy n="75" d="100"/>
        </p:scale>
        <p:origin x="62" y="2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1586BD-0F56-465E-90DD-4F7EB5C22C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62D75AF-8D7E-477A-B06A-773B54B18A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2D08B3-A9A6-4CA5-94A5-60BE4193B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2024-03-22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5B2C64-F6D0-4564-A934-9F517F7C4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3881C62-2657-4643-9CC9-89D68799A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20800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98AADC-F389-4BCD-9E52-49B7E6490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1A3D60F-143D-47A7-90DD-8D2052D74E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D2913F-34A8-4E19-BE54-298D842C8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2024-03-22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6ADB15-0821-4678-8A84-0615C9618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5E1647-A311-42C8-900F-03252A535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72347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42E21EA-AC61-43C5-AA22-71763E0491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ED08377-D434-4883-933D-05403373BC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76BEFAE-52A5-4771-A24E-66D37EDBF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2024-03-22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F5FDAD-E360-45AB-9254-5D5A1437A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79758A-1063-49CC-A47B-5A24925A9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94984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9BCD5E-CF2F-45CD-A1C5-FACE037AE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340CAA-7987-4F30-B10A-034CDBA23A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8DEE94-B9EB-437B-B87B-4D6343955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2024-03-22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C7A974-A07A-49C2-B147-F6EC85053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4EDD24-940C-445F-B974-623173FA1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10894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55FC26-2554-4ACE-AD62-BF4C0D150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5F7A203-776E-48E1-8F52-E0C0617239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22283AA-0163-40C4-BD15-4B5D9779A6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2024-03-22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1A8905D-720A-4884-BF88-251296BD5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1F5B7E-479B-4C2C-9C2F-FC3D3BAF2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56761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78C707-FFC8-4A24-BA23-EF9EC4467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160DF4-3AB1-42B3-8971-B823E5CB29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B6BFC4C-B0FA-4F91-8D27-3D1AF4C2C7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2FAC31B-12B8-44B6-A9E9-8F967BCFB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2024-03-22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FAD4C5-4E96-46C0-9033-3CF48A722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8F5A243-79AB-498E-9F6B-C0EA9EA19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19099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839153-E8CD-49CF-A352-CE2C89DD0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D2D86D-B04B-4F6E-8B70-CEEE8EE74D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ADF040F-70C5-4670-BDE4-017C92D5B3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02EE54B-8A53-409D-B09E-64BD2F952B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2B72209-6EC7-4418-A78D-417AB466F5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F99256C-B33C-4980-B58A-185F1B508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2024-03-22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0D41821-F2CE-4C29-8132-70323EDD6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8C219DB-B597-4742-98CD-2CAE4BE50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80524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6D106D-5995-4C96-A34B-80776AE9E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FF2DA30-6E46-4781-A24E-22BEFDC93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2024-03-22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6E6DFE5-8E83-400E-805F-69D1FE731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DD16593-628A-472D-A9C3-C41BD8886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77256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9B1C4D2-3722-4C1D-B0E4-3ABC0DA4C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2024-03-22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3A393B7-AE11-4029-9D65-0BDEFB02D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B9F3B94-79EC-477D-B625-FF12E8701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11135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D40AC1-6795-4CA4-8863-90C130E9F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AA3D37-5CDD-4F3C-8395-110B381166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E09C48F-85AB-4E64-BEFA-3A18C6A9F9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6C7D03F-6B67-4E51-B669-6A0E67E1E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2024-03-22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85481C9-7778-4E3B-A752-9007B5C85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0C20EB4-E727-4E37-91E3-2D601E7FF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00110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0C0D57-3EBF-4D7D-9103-029D562A3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925C662-F8E6-4896-9E6B-19D16B2099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7ED9F6B-4286-432D-A5CB-100E7F7765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BAD39F7-71D8-4D10-B6E7-04E0D95EB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2024-03-22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43C73A8-E25B-4949-B956-80A5EC260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77CE8D1-E11F-4E87-B585-E1E5C9463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23585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718C337-9B27-40D3-A9B2-4005EE7EA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B69189F-28A1-4057-8CE9-3B76810BF9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F256D8-7BB6-49E2-954E-EF9E05DBF8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2024-03-22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38B22D-A8A6-4CDF-89EF-E670765EC8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BBC4C3-52FC-436A-A3AE-F6A5F52B66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7628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5EC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자유형: 도형 1">
            <a:extLst>
              <a:ext uri="{FF2B5EF4-FFF2-40B4-BE49-F238E27FC236}">
                <a16:creationId xmlns:a16="http://schemas.microsoft.com/office/drawing/2014/main" id="{AC4DE6FE-8A4C-B1E2-B45F-9EA8255AF084}"/>
              </a:ext>
            </a:extLst>
          </p:cNvPr>
          <p:cNvSpPr/>
          <p:nvPr/>
        </p:nvSpPr>
        <p:spPr>
          <a:xfrm>
            <a:off x="114948" y="872318"/>
            <a:ext cx="11962104" cy="5915025"/>
          </a:xfrm>
          <a:custGeom>
            <a:avLst/>
            <a:gdLst>
              <a:gd name="connsiteX0" fmla="*/ 11859758 w 11962104"/>
              <a:gd name="connsiteY0" fmla="*/ 6 h 6858000"/>
              <a:gd name="connsiteX1" fmla="*/ 11962104 w 11962104"/>
              <a:gd name="connsiteY1" fmla="*/ 6 h 6858000"/>
              <a:gd name="connsiteX2" fmla="*/ 11962104 w 11962104"/>
              <a:gd name="connsiteY2" fmla="*/ 6858000 h 6858000"/>
              <a:gd name="connsiteX3" fmla="*/ 11859758 w 11962104"/>
              <a:gd name="connsiteY3" fmla="*/ 6858000 h 6858000"/>
              <a:gd name="connsiteX4" fmla="*/ 0 w 11962104"/>
              <a:gd name="connsiteY4" fmla="*/ 6 h 6858000"/>
              <a:gd name="connsiteX5" fmla="*/ 102346 w 11962104"/>
              <a:gd name="connsiteY5" fmla="*/ 6 h 6858000"/>
              <a:gd name="connsiteX6" fmla="*/ 102346 w 11962104"/>
              <a:gd name="connsiteY6" fmla="*/ 6858000 h 6858000"/>
              <a:gd name="connsiteX7" fmla="*/ 0 w 11962104"/>
              <a:gd name="connsiteY7" fmla="*/ 6858000 h 6858000"/>
              <a:gd name="connsiteX8" fmla="*/ 211782 w 11962104"/>
              <a:gd name="connsiteY8" fmla="*/ 6 h 6858000"/>
              <a:gd name="connsiteX9" fmla="*/ 314127 w 11962104"/>
              <a:gd name="connsiteY9" fmla="*/ 6 h 6858000"/>
              <a:gd name="connsiteX10" fmla="*/ 314127 w 11962104"/>
              <a:gd name="connsiteY10" fmla="*/ 6858000 h 6858000"/>
              <a:gd name="connsiteX11" fmla="*/ 211782 w 11962104"/>
              <a:gd name="connsiteY11" fmla="*/ 6858000 h 6858000"/>
              <a:gd name="connsiteX12" fmla="*/ 423563 w 11962104"/>
              <a:gd name="connsiteY12" fmla="*/ 6 h 6858000"/>
              <a:gd name="connsiteX13" fmla="*/ 525909 w 11962104"/>
              <a:gd name="connsiteY13" fmla="*/ 6 h 6858000"/>
              <a:gd name="connsiteX14" fmla="*/ 525909 w 11962104"/>
              <a:gd name="connsiteY14" fmla="*/ 6858000 h 6858000"/>
              <a:gd name="connsiteX15" fmla="*/ 423563 w 11962104"/>
              <a:gd name="connsiteY15" fmla="*/ 6858000 h 6858000"/>
              <a:gd name="connsiteX16" fmla="*/ 635345 w 11962104"/>
              <a:gd name="connsiteY16" fmla="*/ 5 h 6858000"/>
              <a:gd name="connsiteX17" fmla="*/ 737691 w 11962104"/>
              <a:gd name="connsiteY17" fmla="*/ 5 h 6858000"/>
              <a:gd name="connsiteX18" fmla="*/ 737691 w 11962104"/>
              <a:gd name="connsiteY18" fmla="*/ 6858000 h 6858000"/>
              <a:gd name="connsiteX19" fmla="*/ 635345 w 11962104"/>
              <a:gd name="connsiteY19" fmla="*/ 6858000 h 6858000"/>
              <a:gd name="connsiteX20" fmla="*/ 847127 w 11962104"/>
              <a:gd name="connsiteY20" fmla="*/ 5 h 6858000"/>
              <a:gd name="connsiteX21" fmla="*/ 949472 w 11962104"/>
              <a:gd name="connsiteY21" fmla="*/ 5 h 6858000"/>
              <a:gd name="connsiteX22" fmla="*/ 949472 w 11962104"/>
              <a:gd name="connsiteY22" fmla="*/ 6858000 h 6858000"/>
              <a:gd name="connsiteX23" fmla="*/ 847127 w 11962104"/>
              <a:gd name="connsiteY23" fmla="*/ 6858000 h 6858000"/>
              <a:gd name="connsiteX24" fmla="*/ 1058908 w 11962104"/>
              <a:gd name="connsiteY24" fmla="*/ 5 h 6858000"/>
              <a:gd name="connsiteX25" fmla="*/ 1161254 w 11962104"/>
              <a:gd name="connsiteY25" fmla="*/ 5 h 6858000"/>
              <a:gd name="connsiteX26" fmla="*/ 1161254 w 11962104"/>
              <a:gd name="connsiteY26" fmla="*/ 6858000 h 6858000"/>
              <a:gd name="connsiteX27" fmla="*/ 1058908 w 11962104"/>
              <a:gd name="connsiteY27" fmla="*/ 6858000 h 6858000"/>
              <a:gd name="connsiteX28" fmla="*/ 1270690 w 11962104"/>
              <a:gd name="connsiteY28" fmla="*/ 5 h 6858000"/>
              <a:gd name="connsiteX29" fmla="*/ 1373036 w 11962104"/>
              <a:gd name="connsiteY29" fmla="*/ 5 h 6858000"/>
              <a:gd name="connsiteX30" fmla="*/ 1373036 w 11962104"/>
              <a:gd name="connsiteY30" fmla="*/ 6858000 h 6858000"/>
              <a:gd name="connsiteX31" fmla="*/ 1270690 w 11962104"/>
              <a:gd name="connsiteY31" fmla="*/ 6858000 h 6858000"/>
              <a:gd name="connsiteX32" fmla="*/ 1482472 w 11962104"/>
              <a:gd name="connsiteY32" fmla="*/ 5 h 6858000"/>
              <a:gd name="connsiteX33" fmla="*/ 1584817 w 11962104"/>
              <a:gd name="connsiteY33" fmla="*/ 5 h 6858000"/>
              <a:gd name="connsiteX34" fmla="*/ 1584817 w 11962104"/>
              <a:gd name="connsiteY34" fmla="*/ 6858000 h 6858000"/>
              <a:gd name="connsiteX35" fmla="*/ 1482472 w 11962104"/>
              <a:gd name="connsiteY35" fmla="*/ 6858000 h 6858000"/>
              <a:gd name="connsiteX36" fmla="*/ 1694253 w 11962104"/>
              <a:gd name="connsiteY36" fmla="*/ 5 h 6858000"/>
              <a:gd name="connsiteX37" fmla="*/ 1796599 w 11962104"/>
              <a:gd name="connsiteY37" fmla="*/ 5 h 6858000"/>
              <a:gd name="connsiteX38" fmla="*/ 1796599 w 11962104"/>
              <a:gd name="connsiteY38" fmla="*/ 6858000 h 6858000"/>
              <a:gd name="connsiteX39" fmla="*/ 1694253 w 11962104"/>
              <a:gd name="connsiteY39" fmla="*/ 6858000 h 6858000"/>
              <a:gd name="connsiteX40" fmla="*/ 1906035 w 11962104"/>
              <a:gd name="connsiteY40" fmla="*/ 5 h 6858000"/>
              <a:gd name="connsiteX41" fmla="*/ 2008383 w 11962104"/>
              <a:gd name="connsiteY41" fmla="*/ 5 h 6858000"/>
              <a:gd name="connsiteX42" fmla="*/ 2008383 w 11962104"/>
              <a:gd name="connsiteY42" fmla="*/ 6858000 h 6858000"/>
              <a:gd name="connsiteX43" fmla="*/ 1906035 w 11962104"/>
              <a:gd name="connsiteY43" fmla="*/ 6858000 h 6858000"/>
              <a:gd name="connsiteX44" fmla="*/ 2117819 w 11962104"/>
              <a:gd name="connsiteY44" fmla="*/ 5 h 6858000"/>
              <a:gd name="connsiteX45" fmla="*/ 2220164 w 11962104"/>
              <a:gd name="connsiteY45" fmla="*/ 5 h 6858000"/>
              <a:gd name="connsiteX46" fmla="*/ 2220164 w 11962104"/>
              <a:gd name="connsiteY46" fmla="*/ 6858000 h 6858000"/>
              <a:gd name="connsiteX47" fmla="*/ 2117819 w 11962104"/>
              <a:gd name="connsiteY47" fmla="*/ 6858000 h 6858000"/>
              <a:gd name="connsiteX48" fmla="*/ 2329600 w 11962104"/>
              <a:gd name="connsiteY48" fmla="*/ 5 h 6858000"/>
              <a:gd name="connsiteX49" fmla="*/ 2431946 w 11962104"/>
              <a:gd name="connsiteY49" fmla="*/ 5 h 6858000"/>
              <a:gd name="connsiteX50" fmla="*/ 2431946 w 11962104"/>
              <a:gd name="connsiteY50" fmla="*/ 6858000 h 6858000"/>
              <a:gd name="connsiteX51" fmla="*/ 2329600 w 11962104"/>
              <a:gd name="connsiteY51" fmla="*/ 6858000 h 6858000"/>
              <a:gd name="connsiteX52" fmla="*/ 2541382 w 11962104"/>
              <a:gd name="connsiteY52" fmla="*/ 4 h 6858000"/>
              <a:gd name="connsiteX53" fmla="*/ 2643729 w 11962104"/>
              <a:gd name="connsiteY53" fmla="*/ 4 h 6858000"/>
              <a:gd name="connsiteX54" fmla="*/ 2643729 w 11962104"/>
              <a:gd name="connsiteY54" fmla="*/ 6858000 h 6858000"/>
              <a:gd name="connsiteX55" fmla="*/ 2541382 w 11962104"/>
              <a:gd name="connsiteY55" fmla="*/ 6858000 h 6858000"/>
              <a:gd name="connsiteX56" fmla="*/ 2753164 w 11962104"/>
              <a:gd name="connsiteY56" fmla="*/ 4 h 6858000"/>
              <a:gd name="connsiteX57" fmla="*/ 2855511 w 11962104"/>
              <a:gd name="connsiteY57" fmla="*/ 4 h 6858000"/>
              <a:gd name="connsiteX58" fmla="*/ 2855511 w 11962104"/>
              <a:gd name="connsiteY58" fmla="*/ 6858000 h 6858000"/>
              <a:gd name="connsiteX59" fmla="*/ 2753164 w 11962104"/>
              <a:gd name="connsiteY59" fmla="*/ 6858000 h 6858000"/>
              <a:gd name="connsiteX60" fmla="*/ 2964947 w 11962104"/>
              <a:gd name="connsiteY60" fmla="*/ 4 h 6858000"/>
              <a:gd name="connsiteX61" fmla="*/ 3067294 w 11962104"/>
              <a:gd name="connsiteY61" fmla="*/ 4 h 6858000"/>
              <a:gd name="connsiteX62" fmla="*/ 3067294 w 11962104"/>
              <a:gd name="connsiteY62" fmla="*/ 6858000 h 6858000"/>
              <a:gd name="connsiteX63" fmla="*/ 2964947 w 11962104"/>
              <a:gd name="connsiteY63" fmla="*/ 6858000 h 6858000"/>
              <a:gd name="connsiteX64" fmla="*/ 3176729 w 11962104"/>
              <a:gd name="connsiteY64" fmla="*/ 4 h 6858000"/>
              <a:gd name="connsiteX65" fmla="*/ 3279074 w 11962104"/>
              <a:gd name="connsiteY65" fmla="*/ 4 h 6858000"/>
              <a:gd name="connsiteX66" fmla="*/ 3279074 w 11962104"/>
              <a:gd name="connsiteY66" fmla="*/ 6858000 h 6858000"/>
              <a:gd name="connsiteX67" fmla="*/ 3176729 w 11962104"/>
              <a:gd name="connsiteY67" fmla="*/ 6858000 h 6858000"/>
              <a:gd name="connsiteX68" fmla="*/ 3388508 w 11962104"/>
              <a:gd name="connsiteY68" fmla="*/ 4 h 6858000"/>
              <a:gd name="connsiteX69" fmla="*/ 3490853 w 11962104"/>
              <a:gd name="connsiteY69" fmla="*/ 4 h 6858000"/>
              <a:gd name="connsiteX70" fmla="*/ 3490853 w 11962104"/>
              <a:gd name="connsiteY70" fmla="*/ 6858000 h 6858000"/>
              <a:gd name="connsiteX71" fmla="*/ 3388508 w 11962104"/>
              <a:gd name="connsiteY71" fmla="*/ 6858000 h 6858000"/>
              <a:gd name="connsiteX72" fmla="*/ 3600290 w 11962104"/>
              <a:gd name="connsiteY72" fmla="*/ 4 h 6858000"/>
              <a:gd name="connsiteX73" fmla="*/ 3702636 w 11962104"/>
              <a:gd name="connsiteY73" fmla="*/ 4 h 6858000"/>
              <a:gd name="connsiteX74" fmla="*/ 3702636 w 11962104"/>
              <a:gd name="connsiteY74" fmla="*/ 6858000 h 6858000"/>
              <a:gd name="connsiteX75" fmla="*/ 3600290 w 11962104"/>
              <a:gd name="connsiteY75" fmla="*/ 6858000 h 6858000"/>
              <a:gd name="connsiteX76" fmla="*/ 3812073 w 11962104"/>
              <a:gd name="connsiteY76" fmla="*/ 4 h 6858000"/>
              <a:gd name="connsiteX77" fmla="*/ 3914419 w 11962104"/>
              <a:gd name="connsiteY77" fmla="*/ 4 h 6858000"/>
              <a:gd name="connsiteX78" fmla="*/ 3914419 w 11962104"/>
              <a:gd name="connsiteY78" fmla="*/ 6858000 h 6858000"/>
              <a:gd name="connsiteX79" fmla="*/ 3812073 w 11962104"/>
              <a:gd name="connsiteY79" fmla="*/ 6858000 h 6858000"/>
              <a:gd name="connsiteX80" fmla="*/ 4023854 w 11962104"/>
              <a:gd name="connsiteY80" fmla="*/ 4 h 6858000"/>
              <a:gd name="connsiteX81" fmla="*/ 4126196 w 11962104"/>
              <a:gd name="connsiteY81" fmla="*/ 4 h 6858000"/>
              <a:gd name="connsiteX82" fmla="*/ 4126196 w 11962104"/>
              <a:gd name="connsiteY82" fmla="*/ 6858000 h 6858000"/>
              <a:gd name="connsiteX83" fmla="*/ 4023854 w 11962104"/>
              <a:gd name="connsiteY83" fmla="*/ 6858000 h 6858000"/>
              <a:gd name="connsiteX84" fmla="*/ 4235632 w 11962104"/>
              <a:gd name="connsiteY84" fmla="*/ 4 h 6858000"/>
              <a:gd name="connsiteX85" fmla="*/ 4337979 w 11962104"/>
              <a:gd name="connsiteY85" fmla="*/ 4 h 6858000"/>
              <a:gd name="connsiteX86" fmla="*/ 4337979 w 11962104"/>
              <a:gd name="connsiteY86" fmla="*/ 6858000 h 6858000"/>
              <a:gd name="connsiteX87" fmla="*/ 4235632 w 11962104"/>
              <a:gd name="connsiteY87" fmla="*/ 6858000 h 6858000"/>
              <a:gd name="connsiteX88" fmla="*/ 4447414 w 11962104"/>
              <a:gd name="connsiteY88" fmla="*/ 4 h 6858000"/>
              <a:gd name="connsiteX89" fmla="*/ 4549760 w 11962104"/>
              <a:gd name="connsiteY89" fmla="*/ 4 h 6858000"/>
              <a:gd name="connsiteX90" fmla="*/ 4549760 w 11962104"/>
              <a:gd name="connsiteY90" fmla="*/ 6858000 h 6858000"/>
              <a:gd name="connsiteX91" fmla="*/ 4447414 w 11962104"/>
              <a:gd name="connsiteY91" fmla="*/ 6858000 h 6858000"/>
              <a:gd name="connsiteX92" fmla="*/ 4659196 w 11962104"/>
              <a:gd name="connsiteY92" fmla="*/ 3 h 6858000"/>
              <a:gd name="connsiteX93" fmla="*/ 4761540 w 11962104"/>
              <a:gd name="connsiteY93" fmla="*/ 3 h 6858000"/>
              <a:gd name="connsiteX94" fmla="*/ 4761540 w 11962104"/>
              <a:gd name="connsiteY94" fmla="*/ 6858000 h 6858000"/>
              <a:gd name="connsiteX95" fmla="*/ 4659196 w 11962104"/>
              <a:gd name="connsiteY95" fmla="*/ 6858000 h 6858000"/>
              <a:gd name="connsiteX96" fmla="*/ 4870977 w 11962104"/>
              <a:gd name="connsiteY96" fmla="*/ 3 h 6858000"/>
              <a:gd name="connsiteX97" fmla="*/ 4973323 w 11962104"/>
              <a:gd name="connsiteY97" fmla="*/ 3 h 6858000"/>
              <a:gd name="connsiteX98" fmla="*/ 4973323 w 11962104"/>
              <a:gd name="connsiteY98" fmla="*/ 6858000 h 6858000"/>
              <a:gd name="connsiteX99" fmla="*/ 4870977 w 11962104"/>
              <a:gd name="connsiteY99" fmla="*/ 6858000 h 6858000"/>
              <a:gd name="connsiteX100" fmla="*/ 5082759 w 11962104"/>
              <a:gd name="connsiteY100" fmla="*/ 3 h 6858000"/>
              <a:gd name="connsiteX101" fmla="*/ 5185107 w 11962104"/>
              <a:gd name="connsiteY101" fmla="*/ 3 h 6858000"/>
              <a:gd name="connsiteX102" fmla="*/ 5185107 w 11962104"/>
              <a:gd name="connsiteY102" fmla="*/ 6858000 h 6858000"/>
              <a:gd name="connsiteX103" fmla="*/ 5082759 w 11962104"/>
              <a:gd name="connsiteY103" fmla="*/ 6858000 h 6858000"/>
              <a:gd name="connsiteX104" fmla="*/ 5294541 w 11962104"/>
              <a:gd name="connsiteY104" fmla="*/ 3 h 6858000"/>
              <a:gd name="connsiteX105" fmla="*/ 5396888 w 11962104"/>
              <a:gd name="connsiteY105" fmla="*/ 3 h 6858000"/>
              <a:gd name="connsiteX106" fmla="*/ 5396888 w 11962104"/>
              <a:gd name="connsiteY106" fmla="*/ 6858000 h 6858000"/>
              <a:gd name="connsiteX107" fmla="*/ 5294541 w 11962104"/>
              <a:gd name="connsiteY107" fmla="*/ 6858000 h 6858000"/>
              <a:gd name="connsiteX108" fmla="*/ 5506324 w 11962104"/>
              <a:gd name="connsiteY108" fmla="*/ 3 h 6858000"/>
              <a:gd name="connsiteX109" fmla="*/ 5608669 w 11962104"/>
              <a:gd name="connsiteY109" fmla="*/ 3 h 6858000"/>
              <a:gd name="connsiteX110" fmla="*/ 5608669 w 11962104"/>
              <a:gd name="connsiteY110" fmla="*/ 6858000 h 6858000"/>
              <a:gd name="connsiteX111" fmla="*/ 5506324 w 11962104"/>
              <a:gd name="connsiteY111" fmla="*/ 6858000 h 6858000"/>
              <a:gd name="connsiteX112" fmla="*/ 5718104 w 11962104"/>
              <a:gd name="connsiteY112" fmla="*/ 3 h 6858000"/>
              <a:gd name="connsiteX113" fmla="*/ 5820450 w 11962104"/>
              <a:gd name="connsiteY113" fmla="*/ 3 h 6858000"/>
              <a:gd name="connsiteX114" fmla="*/ 5820450 w 11962104"/>
              <a:gd name="connsiteY114" fmla="*/ 6858000 h 6858000"/>
              <a:gd name="connsiteX115" fmla="*/ 5718104 w 11962104"/>
              <a:gd name="connsiteY115" fmla="*/ 6858000 h 6858000"/>
              <a:gd name="connsiteX116" fmla="*/ 5929886 w 11962104"/>
              <a:gd name="connsiteY116" fmla="*/ 3 h 6858000"/>
              <a:gd name="connsiteX117" fmla="*/ 6032232 w 11962104"/>
              <a:gd name="connsiteY117" fmla="*/ 3 h 6858000"/>
              <a:gd name="connsiteX118" fmla="*/ 6032232 w 11962104"/>
              <a:gd name="connsiteY118" fmla="*/ 6858000 h 6858000"/>
              <a:gd name="connsiteX119" fmla="*/ 5929886 w 11962104"/>
              <a:gd name="connsiteY119" fmla="*/ 6858000 h 6858000"/>
              <a:gd name="connsiteX120" fmla="*/ 6141668 w 11962104"/>
              <a:gd name="connsiteY120" fmla="*/ 3 h 6858000"/>
              <a:gd name="connsiteX121" fmla="*/ 6244014 w 11962104"/>
              <a:gd name="connsiteY121" fmla="*/ 3 h 6858000"/>
              <a:gd name="connsiteX122" fmla="*/ 6244014 w 11962104"/>
              <a:gd name="connsiteY122" fmla="*/ 6858000 h 6858000"/>
              <a:gd name="connsiteX123" fmla="*/ 6141668 w 11962104"/>
              <a:gd name="connsiteY123" fmla="*/ 6858000 h 6858000"/>
              <a:gd name="connsiteX124" fmla="*/ 6353450 w 11962104"/>
              <a:gd name="connsiteY124" fmla="*/ 3 h 6858000"/>
              <a:gd name="connsiteX125" fmla="*/ 6455796 w 11962104"/>
              <a:gd name="connsiteY125" fmla="*/ 3 h 6858000"/>
              <a:gd name="connsiteX126" fmla="*/ 6455796 w 11962104"/>
              <a:gd name="connsiteY126" fmla="*/ 6858000 h 6858000"/>
              <a:gd name="connsiteX127" fmla="*/ 6353450 w 11962104"/>
              <a:gd name="connsiteY127" fmla="*/ 6858000 h 6858000"/>
              <a:gd name="connsiteX128" fmla="*/ 6565232 w 11962104"/>
              <a:gd name="connsiteY128" fmla="*/ 3 h 6858000"/>
              <a:gd name="connsiteX129" fmla="*/ 6667578 w 11962104"/>
              <a:gd name="connsiteY129" fmla="*/ 3 h 6858000"/>
              <a:gd name="connsiteX130" fmla="*/ 6667578 w 11962104"/>
              <a:gd name="connsiteY130" fmla="*/ 6858000 h 6858000"/>
              <a:gd name="connsiteX131" fmla="*/ 6565232 w 11962104"/>
              <a:gd name="connsiteY131" fmla="*/ 6858000 h 6858000"/>
              <a:gd name="connsiteX132" fmla="*/ 6777014 w 11962104"/>
              <a:gd name="connsiteY132" fmla="*/ 2 h 6858000"/>
              <a:gd name="connsiteX133" fmla="*/ 6879360 w 11962104"/>
              <a:gd name="connsiteY133" fmla="*/ 2 h 6858000"/>
              <a:gd name="connsiteX134" fmla="*/ 6879360 w 11962104"/>
              <a:gd name="connsiteY134" fmla="*/ 6858000 h 6858000"/>
              <a:gd name="connsiteX135" fmla="*/ 6777014 w 11962104"/>
              <a:gd name="connsiteY135" fmla="*/ 6858000 h 6858000"/>
              <a:gd name="connsiteX136" fmla="*/ 6988796 w 11962104"/>
              <a:gd name="connsiteY136" fmla="*/ 2 h 6858000"/>
              <a:gd name="connsiteX137" fmla="*/ 7091142 w 11962104"/>
              <a:gd name="connsiteY137" fmla="*/ 2 h 6858000"/>
              <a:gd name="connsiteX138" fmla="*/ 7091142 w 11962104"/>
              <a:gd name="connsiteY138" fmla="*/ 6858000 h 6858000"/>
              <a:gd name="connsiteX139" fmla="*/ 6988796 w 11962104"/>
              <a:gd name="connsiteY139" fmla="*/ 6858000 h 6858000"/>
              <a:gd name="connsiteX140" fmla="*/ 7200578 w 11962104"/>
              <a:gd name="connsiteY140" fmla="*/ 2 h 6858000"/>
              <a:gd name="connsiteX141" fmla="*/ 7302924 w 11962104"/>
              <a:gd name="connsiteY141" fmla="*/ 2 h 6858000"/>
              <a:gd name="connsiteX142" fmla="*/ 7302924 w 11962104"/>
              <a:gd name="connsiteY142" fmla="*/ 6858000 h 6858000"/>
              <a:gd name="connsiteX143" fmla="*/ 7200578 w 11962104"/>
              <a:gd name="connsiteY143" fmla="*/ 6858000 h 6858000"/>
              <a:gd name="connsiteX144" fmla="*/ 7412360 w 11962104"/>
              <a:gd name="connsiteY144" fmla="*/ 2 h 6858000"/>
              <a:gd name="connsiteX145" fmla="*/ 7514706 w 11962104"/>
              <a:gd name="connsiteY145" fmla="*/ 2 h 6858000"/>
              <a:gd name="connsiteX146" fmla="*/ 7514706 w 11962104"/>
              <a:gd name="connsiteY146" fmla="*/ 6858000 h 6858000"/>
              <a:gd name="connsiteX147" fmla="*/ 7412360 w 11962104"/>
              <a:gd name="connsiteY147" fmla="*/ 6858000 h 6858000"/>
              <a:gd name="connsiteX148" fmla="*/ 7624142 w 11962104"/>
              <a:gd name="connsiteY148" fmla="*/ 2 h 6858000"/>
              <a:gd name="connsiteX149" fmla="*/ 7726488 w 11962104"/>
              <a:gd name="connsiteY149" fmla="*/ 2 h 6858000"/>
              <a:gd name="connsiteX150" fmla="*/ 7726488 w 11962104"/>
              <a:gd name="connsiteY150" fmla="*/ 6858000 h 6858000"/>
              <a:gd name="connsiteX151" fmla="*/ 7624142 w 11962104"/>
              <a:gd name="connsiteY151" fmla="*/ 6858000 h 6858000"/>
              <a:gd name="connsiteX152" fmla="*/ 7835924 w 11962104"/>
              <a:gd name="connsiteY152" fmla="*/ 2 h 6858000"/>
              <a:gd name="connsiteX153" fmla="*/ 7938270 w 11962104"/>
              <a:gd name="connsiteY153" fmla="*/ 2 h 6858000"/>
              <a:gd name="connsiteX154" fmla="*/ 7938270 w 11962104"/>
              <a:gd name="connsiteY154" fmla="*/ 6858000 h 6858000"/>
              <a:gd name="connsiteX155" fmla="*/ 7835924 w 11962104"/>
              <a:gd name="connsiteY155" fmla="*/ 6858000 h 6858000"/>
              <a:gd name="connsiteX156" fmla="*/ 8047706 w 11962104"/>
              <a:gd name="connsiteY156" fmla="*/ 2 h 6858000"/>
              <a:gd name="connsiteX157" fmla="*/ 8150052 w 11962104"/>
              <a:gd name="connsiteY157" fmla="*/ 2 h 6858000"/>
              <a:gd name="connsiteX158" fmla="*/ 8150052 w 11962104"/>
              <a:gd name="connsiteY158" fmla="*/ 6858000 h 6858000"/>
              <a:gd name="connsiteX159" fmla="*/ 8047706 w 11962104"/>
              <a:gd name="connsiteY159" fmla="*/ 6858000 h 6858000"/>
              <a:gd name="connsiteX160" fmla="*/ 8259488 w 11962104"/>
              <a:gd name="connsiteY160" fmla="*/ 2 h 6858000"/>
              <a:gd name="connsiteX161" fmla="*/ 8361834 w 11962104"/>
              <a:gd name="connsiteY161" fmla="*/ 2 h 6858000"/>
              <a:gd name="connsiteX162" fmla="*/ 8361834 w 11962104"/>
              <a:gd name="connsiteY162" fmla="*/ 6858000 h 6858000"/>
              <a:gd name="connsiteX163" fmla="*/ 8259488 w 11962104"/>
              <a:gd name="connsiteY163" fmla="*/ 6858000 h 6858000"/>
              <a:gd name="connsiteX164" fmla="*/ 8471270 w 11962104"/>
              <a:gd name="connsiteY164" fmla="*/ 2 h 6858000"/>
              <a:gd name="connsiteX165" fmla="*/ 8573616 w 11962104"/>
              <a:gd name="connsiteY165" fmla="*/ 2 h 6858000"/>
              <a:gd name="connsiteX166" fmla="*/ 8573616 w 11962104"/>
              <a:gd name="connsiteY166" fmla="*/ 6858000 h 6858000"/>
              <a:gd name="connsiteX167" fmla="*/ 8471270 w 11962104"/>
              <a:gd name="connsiteY167" fmla="*/ 6858000 h 6858000"/>
              <a:gd name="connsiteX168" fmla="*/ 8683052 w 11962104"/>
              <a:gd name="connsiteY168" fmla="*/ 2 h 6858000"/>
              <a:gd name="connsiteX169" fmla="*/ 8785398 w 11962104"/>
              <a:gd name="connsiteY169" fmla="*/ 2 h 6858000"/>
              <a:gd name="connsiteX170" fmla="*/ 8785398 w 11962104"/>
              <a:gd name="connsiteY170" fmla="*/ 6858000 h 6858000"/>
              <a:gd name="connsiteX171" fmla="*/ 8683052 w 11962104"/>
              <a:gd name="connsiteY171" fmla="*/ 6858000 h 6858000"/>
              <a:gd name="connsiteX172" fmla="*/ 8894834 w 11962104"/>
              <a:gd name="connsiteY172" fmla="*/ 1 h 6858000"/>
              <a:gd name="connsiteX173" fmla="*/ 8997180 w 11962104"/>
              <a:gd name="connsiteY173" fmla="*/ 1 h 6858000"/>
              <a:gd name="connsiteX174" fmla="*/ 8997180 w 11962104"/>
              <a:gd name="connsiteY174" fmla="*/ 6858000 h 6858000"/>
              <a:gd name="connsiteX175" fmla="*/ 8894834 w 11962104"/>
              <a:gd name="connsiteY175" fmla="*/ 6858000 h 6858000"/>
              <a:gd name="connsiteX176" fmla="*/ 9106616 w 11962104"/>
              <a:gd name="connsiteY176" fmla="*/ 1 h 6858000"/>
              <a:gd name="connsiteX177" fmla="*/ 9208962 w 11962104"/>
              <a:gd name="connsiteY177" fmla="*/ 1 h 6858000"/>
              <a:gd name="connsiteX178" fmla="*/ 9208962 w 11962104"/>
              <a:gd name="connsiteY178" fmla="*/ 6858000 h 6858000"/>
              <a:gd name="connsiteX179" fmla="*/ 9106616 w 11962104"/>
              <a:gd name="connsiteY179" fmla="*/ 6858000 h 6858000"/>
              <a:gd name="connsiteX180" fmla="*/ 9318398 w 11962104"/>
              <a:gd name="connsiteY180" fmla="*/ 1 h 6858000"/>
              <a:gd name="connsiteX181" fmla="*/ 9420744 w 11962104"/>
              <a:gd name="connsiteY181" fmla="*/ 1 h 6858000"/>
              <a:gd name="connsiteX182" fmla="*/ 9420744 w 11962104"/>
              <a:gd name="connsiteY182" fmla="*/ 6858000 h 6858000"/>
              <a:gd name="connsiteX183" fmla="*/ 9318398 w 11962104"/>
              <a:gd name="connsiteY183" fmla="*/ 6858000 h 6858000"/>
              <a:gd name="connsiteX184" fmla="*/ 9530180 w 11962104"/>
              <a:gd name="connsiteY184" fmla="*/ 1 h 6858000"/>
              <a:gd name="connsiteX185" fmla="*/ 9632526 w 11962104"/>
              <a:gd name="connsiteY185" fmla="*/ 1 h 6858000"/>
              <a:gd name="connsiteX186" fmla="*/ 9632526 w 11962104"/>
              <a:gd name="connsiteY186" fmla="*/ 6858000 h 6858000"/>
              <a:gd name="connsiteX187" fmla="*/ 9530180 w 11962104"/>
              <a:gd name="connsiteY187" fmla="*/ 6858000 h 6858000"/>
              <a:gd name="connsiteX188" fmla="*/ 9741962 w 11962104"/>
              <a:gd name="connsiteY188" fmla="*/ 1 h 6858000"/>
              <a:gd name="connsiteX189" fmla="*/ 9844308 w 11962104"/>
              <a:gd name="connsiteY189" fmla="*/ 1 h 6858000"/>
              <a:gd name="connsiteX190" fmla="*/ 9844308 w 11962104"/>
              <a:gd name="connsiteY190" fmla="*/ 6858000 h 6858000"/>
              <a:gd name="connsiteX191" fmla="*/ 9741962 w 11962104"/>
              <a:gd name="connsiteY191" fmla="*/ 6858000 h 6858000"/>
              <a:gd name="connsiteX192" fmla="*/ 9953744 w 11962104"/>
              <a:gd name="connsiteY192" fmla="*/ 1 h 6858000"/>
              <a:gd name="connsiteX193" fmla="*/ 10056090 w 11962104"/>
              <a:gd name="connsiteY193" fmla="*/ 1 h 6858000"/>
              <a:gd name="connsiteX194" fmla="*/ 10056090 w 11962104"/>
              <a:gd name="connsiteY194" fmla="*/ 6858000 h 6858000"/>
              <a:gd name="connsiteX195" fmla="*/ 9953744 w 11962104"/>
              <a:gd name="connsiteY195" fmla="*/ 6858000 h 6858000"/>
              <a:gd name="connsiteX196" fmla="*/ 10165526 w 11962104"/>
              <a:gd name="connsiteY196" fmla="*/ 1 h 6858000"/>
              <a:gd name="connsiteX197" fmla="*/ 10267872 w 11962104"/>
              <a:gd name="connsiteY197" fmla="*/ 1 h 6858000"/>
              <a:gd name="connsiteX198" fmla="*/ 10267872 w 11962104"/>
              <a:gd name="connsiteY198" fmla="*/ 6858000 h 6858000"/>
              <a:gd name="connsiteX199" fmla="*/ 10165526 w 11962104"/>
              <a:gd name="connsiteY199" fmla="*/ 6858000 h 6858000"/>
              <a:gd name="connsiteX200" fmla="*/ 10377308 w 11962104"/>
              <a:gd name="connsiteY200" fmla="*/ 1 h 6858000"/>
              <a:gd name="connsiteX201" fmla="*/ 10479654 w 11962104"/>
              <a:gd name="connsiteY201" fmla="*/ 1 h 6858000"/>
              <a:gd name="connsiteX202" fmla="*/ 10479654 w 11962104"/>
              <a:gd name="connsiteY202" fmla="*/ 6858000 h 6858000"/>
              <a:gd name="connsiteX203" fmla="*/ 10377308 w 11962104"/>
              <a:gd name="connsiteY203" fmla="*/ 6858000 h 6858000"/>
              <a:gd name="connsiteX204" fmla="*/ 10589090 w 11962104"/>
              <a:gd name="connsiteY204" fmla="*/ 1 h 6858000"/>
              <a:gd name="connsiteX205" fmla="*/ 10691436 w 11962104"/>
              <a:gd name="connsiteY205" fmla="*/ 1 h 6858000"/>
              <a:gd name="connsiteX206" fmla="*/ 10691436 w 11962104"/>
              <a:gd name="connsiteY206" fmla="*/ 6858000 h 6858000"/>
              <a:gd name="connsiteX207" fmla="*/ 10589090 w 11962104"/>
              <a:gd name="connsiteY207" fmla="*/ 6858000 h 6858000"/>
              <a:gd name="connsiteX208" fmla="*/ 10800872 w 11962104"/>
              <a:gd name="connsiteY208" fmla="*/ 1 h 6858000"/>
              <a:gd name="connsiteX209" fmla="*/ 10903218 w 11962104"/>
              <a:gd name="connsiteY209" fmla="*/ 1 h 6858000"/>
              <a:gd name="connsiteX210" fmla="*/ 10903218 w 11962104"/>
              <a:gd name="connsiteY210" fmla="*/ 6858000 h 6858000"/>
              <a:gd name="connsiteX211" fmla="*/ 10800872 w 11962104"/>
              <a:gd name="connsiteY211" fmla="*/ 6858000 h 6858000"/>
              <a:gd name="connsiteX212" fmla="*/ 11012654 w 11962104"/>
              <a:gd name="connsiteY212" fmla="*/ 0 h 6858000"/>
              <a:gd name="connsiteX213" fmla="*/ 11115000 w 11962104"/>
              <a:gd name="connsiteY213" fmla="*/ 0 h 6858000"/>
              <a:gd name="connsiteX214" fmla="*/ 11115000 w 11962104"/>
              <a:gd name="connsiteY214" fmla="*/ 6858000 h 6858000"/>
              <a:gd name="connsiteX215" fmla="*/ 11012654 w 11962104"/>
              <a:gd name="connsiteY215" fmla="*/ 6858000 h 6858000"/>
              <a:gd name="connsiteX216" fmla="*/ 11224436 w 11962104"/>
              <a:gd name="connsiteY216" fmla="*/ 0 h 6858000"/>
              <a:gd name="connsiteX217" fmla="*/ 11326782 w 11962104"/>
              <a:gd name="connsiteY217" fmla="*/ 0 h 6858000"/>
              <a:gd name="connsiteX218" fmla="*/ 11326782 w 11962104"/>
              <a:gd name="connsiteY218" fmla="*/ 6858000 h 6858000"/>
              <a:gd name="connsiteX219" fmla="*/ 11224436 w 11962104"/>
              <a:gd name="connsiteY219" fmla="*/ 6858000 h 6858000"/>
              <a:gd name="connsiteX220" fmla="*/ 11436218 w 11962104"/>
              <a:gd name="connsiteY220" fmla="*/ 0 h 6858000"/>
              <a:gd name="connsiteX221" fmla="*/ 11538564 w 11962104"/>
              <a:gd name="connsiteY221" fmla="*/ 0 h 6858000"/>
              <a:gd name="connsiteX222" fmla="*/ 11538564 w 11962104"/>
              <a:gd name="connsiteY222" fmla="*/ 6858000 h 6858000"/>
              <a:gd name="connsiteX223" fmla="*/ 11436218 w 11962104"/>
              <a:gd name="connsiteY223" fmla="*/ 6858000 h 6858000"/>
              <a:gd name="connsiteX224" fmla="*/ 11648000 w 11962104"/>
              <a:gd name="connsiteY224" fmla="*/ 0 h 6858000"/>
              <a:gd name="connsiteX225" fmla="*/ 11750346 w 11962104"/>
              <a:gd name="connsiteY225" fmla="*/ 0 h 6858000"/>
              <a:gd name="connsiteX226" fmla="*/ 11750346 w 11962104"/>
              <a:gd name="connsiteY226" fmla="*/ 6858000 h 6858000"/>
              <a:gd name="connsiteX227" fmla="*/ 11648000 w 11962104"/>
              <a:gd name="connsiteY22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</a:cxnLst>
            <a:rect l="l" t="t" r="r" b="b"/>
            <a:pathLst>
              <a:path w="11962104" h="6858000">
                <a:moveTo>
                  <a:pt x="11859758" y="6"/>
                </a:moveTo>
                <a:lnTo>
                  <a:pt x="11962104" y="6"/>
                </a:lnTo>
                <a:lnTo>
                  <a:pt x="11962104" y="6858000"/>
                </a:lnTo>
                <a:lnTo>
                  <a:pt x="11859758" y="6858000"/>
                </a:lnTo>
                <a:close/>
                <a:moveTo>
                  <a:pt x="0" y="6"/>
                </a:moveTo>
                <a:lnTo>
                  <a:pt x="102346" y="6"/>
                </a:lnTo>
                <a:lnTo>
                  <a:pt x="102346" y="6858000"/>
                </a:lnTo>
                <a:lnTo>
                  <a:pt x="0" y="6858000"/>
                </a:lnTo>
                <a:close/>
                <a:moveTo>
                  <a:pt x="211782" y="6"/>
                </a:moveTo>
                <a:lnTo>
                  <a:pt x="314127" y="6"/>
                </a:lnTo>
                <a:lnTo>
                  <a:pt x="314127" y="6858000"/>
                </a:lnTo>
                <a:lnTo>
                  <a:pt x="211782" y="6858000"/>
                </a:lnTo>
                <a:close/>
                <a:moveTo>
                  <a:pt x="423563" y="6"/>
                </a:moveTo>
                <a:lnTo>
                  <a:pt x="525909" y="6"/>
                </a:lnTo>
                <a:lnTo>
                  <a:pt x="525909" y="6858000"/>
                </a:lnTo>
                <a:lnTo>
                  <a:pt x="423563" y="6858000"/>
                </a:lnTo>
                <a:close/>
                <a:moveTo>
                  <a:pt x="635345" y="5"/>
                </a:moveTo>
                <a:lnTo>
                  <a:pt x="737691" y="5"/>
                </a:lnTo>
                <a:lnTo>
                  <a:pt x="737691" y="6858000"/>
                </a:lnTo>
                <a:lnTo>
                  <a:pt x="635345" y="6858000"/>
                </a:lnTo>
                <a:close/>
                <a:moveTo>
                  <a:pt x="847127" y="5"/>
                </a:moveTo>
                <a:lnTo>
                  <a:pt x="949472" y="5"/>
                </a:lnTo>
                <a:lnTo>
                  <a:pt x="949472" y="6858000"/>
                </a:lnTo>
                <a:lnTo>
                  <a:pt x="847127" y="6858000"/>
                </a:lnTo>
                <a:close/>
                <a:moveTo>
                  <a:pt x="1058908" y="5"/>
                </a:moveTo>
                <a:lnTo>
                  <a:pt x="1161254" y="5"/>
                </a:lnTo>
                <a:lnTo>
                  <a:pt x="1161254" y="6858000"/>
                </a:lnTo>
                <a:lnTo>
                  <a:pt x="1058908" y="6858000"/>
                </a:lnTo>
                <a:close/>
                <a:moveTo>
                  <a:pt x="1270690" y="5"/>
                </a:moveTo>
                <a:lnTo>
                  <a:pt x="1373036" y="5"/>
                </a:lnTo>
                <a:lnTo>
                  <a:pt x="1373036" y="6858000"/>
                </a:lnTo>
                <a:lnTo>
                  <a:pt x="1270690" y="6858000"/>
                </a:lnTo>
                <a:close/>
                <a:moveTo>
                  <a:pt x="1482472" y="5"/>
                </a:moveTo>
                <a:lnTo>
                  <a:pt x="1584817" y="5"/>
                </a:lnTo>
                <a:lnTo>
                  <a:pt x="1584817" y="6858000"/>
                </a:lnTo>
                <a:lnTo>
                  <a:pt x="1482472" y="6858000"/>
                </a:lnTo>
                <a:close/>
                <a:moveTo>
                  <a:pt x="1694253" y="5"/>
                </a:moveTo>
                <a:lnTo>
                  <a:pt x="1796599" y="5"/>
                </a:lnTo>
                <a:lnTo>
                  <a:pt x="1796599" y="6858000"/>
                </a:lnTo>
                <a:lnTo>
                  <a:pt x="1694253" y="6858000"/>
                </a:lnTo>
                <a:close/>
                <a:moveTo>
                  <a:pt x="1906035" y="5"/>
                </a:moveTo>
                <a:lnTo>
                  <a:pt x="2008383" y="5"/>
                </a:lnTo>
                <a:lnTo>
                  <a:pt x="2008383" y="6858000"/>
                </a:lnTo>
                <a:lnTo>
                  <a:pt x="1906035" y="6858000"/>
                </a:lnTo>
                <a:close/>
                <a:moveTo>
                  <a:pt x="2117819" y="5"/>
                </a:moveTo>
                <a:lnTo>
                  <a:pt x="2220164" y="5"/>
                </a:lnTo>
                <a:lnTo>
                  <a:pt x="2220164" y="6858000"/>
                </a:lnTo>
                <a:lnTo>
                  <a:pt x="2117819" y="6858000"/>
                </a:lnTo>
                <a:close/>
                <a:moveTo>
                  <a:pt x="2329600" y="5"/>
                </a:moveTo>
                <a:lnTo>
                  <a:pt x="2431946" y="5"/>
                </a:lnTo>
                <a:lnTo>
                  <a:pt x="2431946" y="6858000"/>
                </a:lnTo>
                <a:lnTo>
                  <a:pt x="2329600" y="6858000"/>
                </a:lnTo>
                <a:close/>
                <a:moveTo>
                  <a:pt x="2541382" y="4"/>
                </a:moveTo>
                <a:lnTo>
                  <a:pt x="2643729" y="4"/>
                </a:lnTo>
                <a:lnTo>
                  <a:pt x="2643729" y="6858000"/>
                </a:lnTo>
                <a:lnTo>
                  <a:pt x="2541382" y="6858000"/>
                </a:lnTo>
                <a:close/>
                <a:moveTo>
                  <a:pt x="2753164" y="4"/>
                </a:moveTo>
                <a:lnTo>
                  <a:pt x="2855511" y="4"/>
                </a:lnTo>
                <a:lnTo>
                  <a:pt x="2855511" y="6858000"/>
                </a:lnTo>
                <a:lnTo>
                  <a:pt x="2753164" y="6858000"/>
                </a:lnTo>
                <a:close/>
                <a:moveTo>
                  <a:pt x="2964947" y="4"/>
                </a:moveTo>
                <a:lnTo>
                  <a:pt x="3067294" y="4"/>
                </a:lnTo>
                <a:lnTo>
                  <a:pt x="3067294" y="6858000"/>
                </a:lnTo>
                <a:lnTo>
                  <a:pt x="2964947" y="6858000"/>
                </a:lnTo>
                <a:close/>
                <a:moveTo>
                  <a:pt x="3176729" y="4"/>
                </a:moveTo>
                <a:lnTo>
                  <a:pt x="3279074" y="4"/>
                </a:lnTo>
                <a:lnTo>
                  <a:pt x="3279074" y="6858000"/>
                </a:lnTo>
                <a:lnTo>
                  <a:pt x="3176729" y="6858000"/>
                </a:lnTo>
                <a:close/>
                <a:moveTo>
                  <a:pt x="3388508" y="4"/>
                </a:moveTo>
                <a:lnTo>
                  <a:pt x="3490853" y="4"/>
                </a:lnTo>
                <a:lnTo>
                  <a:pt x="3490853" y="6858000"/>
                </a:lnTo>
                <a:lnTo>
                  <a:pt x="3388508" y="6858000"/>
                </a:lnTo>
                <a:close/>
                <a:moveTo>
                  <a:pt x="3600290" y="4"/>
                </a:moveTo>
                <a:lnTo>
                  <a:pt x="3702636" y="4"/>
                </a:lnTo>
                <a:lnTo>
                  <a:pt x="3702636" y="6858000"/>
                </a:lnTo>
                <a:lnTo>
                  <a:pt x="3600290" y="6858000"/>
                </a:lnTo>
                <a:close/>
                <a:moveTo>
                  <a:pt x="3812073" y="4"/>
                </a:moveTo>
                <a:lnTo>
                  <a:pt x="3914419" y="4"/>
                </a:lnTo>
                <a:lnTo>
                  <a:pt x="3914419" y="6858000"/>
                </a:lnTo>
                <a:lnTo>
                  <a:pt x="3812073" y="6858000"/>
                </a:lnTo>
                <a:close/>
                <a:moveTo>
                  <a:pt x="4023854" y="4"/>
                </a:moveTo>
                <a:lnTo>
                  <a:pt x="4126196" y="4"/>
                </a:lnTo>
                <a:lnTo>
                  <a:pt x="4126196" y="6858000"/>
                </a:lnTo>
                <a:lnTo>
                  <a:pt x="4023854" y="6858000"/>
                </a:lnTo>
                <a:close/>
                <a:moveTo>
                  <a:pt x="4235632" y="4"/>
                </a:moveTo>
                <a:lnTo>
                  <a:pt x="4337979" y="4"/>
                </a:lnTo>
                <a:lnTo>
                  <a:pt x="4337979" y="6858000"/>
                </a:lnTo>
                <a:lnTo>
                  <a:pt x="4235632" y="6858000"/>
                </a:lnTo>
                <a:close/>
                <a:moveTo>
                  <a:pt x="4447414" y="4"/>
                </a:moveTo>
                <a:lnTo>
                  <a:pt x="4549760" y="4"/>
                </a:lnTo>
                <a:lnTo>
                  <a:pt x="4549760" y="6858000"/>
                </a:lnTo>
                <a:lnTo>
                  <a:pt x="4447414" y="6858000"/>
                </a:lnTo>
                <a:close/>
                <a:moveTo>
                  <a:pt x="4659196" y="3"/>
                </a:moveTo>
                <a:lnTo>
                  <a:pt x="4761540" y="3"/>
                </a:lnTo>
                <a:lnTo>
                  <a:pt x="4761540" y="6858000"/>
                </a:lnTo>
                <a:lnTo>
                  <a:pt x="4659196" y="6858000"/>
                </a:lnTo>
                <a:close/>
                <a:moveTo>
                  <a:pt x="4870977" y="3"/>
                </a:moveTo>
                <a:lnTo>
                  <a:pt x="4973323" y="3"/>
                </a:lnTo>
                <a:lnTo>
                  <a:pt x="4973323" y="6858000"/>
                </a:lnTo>
                <a:lnTo>
                  <a:pt x="4870977" y="6858000"/>
                </a:lnTo>
                <a:close/>
                <a:moveTo>
                  <a:pt x="5082759" y="3"/>
                </a:moveTo>
                <a:lnTo>
                  <a:pt x="5185107" y="3"/>
                </a:lnTo>
                <a:lnTo>
                  <a:pt x="5185107" y="6858000"/>
                </a:lnTo>
                <a:lnTo>
                  <a:pt x="5082759" y="6858000"/>
                </a:lnTo>
                <a:close/>
                <a:moveTo>
                  <a:pt x="5294541" y="3"/>
                </a:moveTo>
                <a:lnTo>
                  <a:pt x="5396888" y="3"/>
                </a:lnTo>
                <a:lnTo>
                  <a:pt x="5396888" y="6858000"/>
                </a:lnTo>
                <a:lnTo>
                  <a:pt x="5294541" y="6858000"/>
                </a:lnTo>
                <a:close/>
                <a:moveTo>
                  <a:pt x="5506324" y="3"/>
                </a:moveTo>
                <a:lnTo>
                  <a:pt x="5608669" y="3"/>
                </a:lnTo>
                <a:lnTo>
                  <a:pt x="5608669" y="6858000"/>
                </a:lnTo>
                <a:lnTo>
                  <a:pt x="5506324" y="6858000"/>
                </a:lnTo>
                <a:close/>
                <a:moveTo>
                  <a:pt x="5718104" y="3"/>
                </a:moveTo>
                <a:lnTo>
                  <a:pt x="5820450" y="3"/>
                </a:lnTo>
                <a:lnTo>
                  <a:pt x="5820450" y="6858000"/>
                </a:lnTo>
                <a:lnTo>
                  <a:pt x="5718104" y="6858000"/>
                </a:lnTo>
                <a:close/>
                <a:moveTo>
                  <a:pt x="5929886" y="3"/>
                </a:moveTo>
                <a:lnTo>
                  <a:pt x="6032232" y="3"/>
                </a:lnTo>
                <a:lnTo>
                  <a:pt x="6032232" y="6858000"/>
                </a:lnTo>
                <a:lnTo>
                  <a:pt x="5929886" y="6858000"/>
                </a:lnTo>
                <a:close/>
                <a:moveTo>
                  <a:pt x="6141668" y="3"/>
                </a:moveTo>
                <a:lnTo>
                  <a:pt x="6244014" y="3"/>
                </a:lnTo>
                <a:lnTo>
                  <a:pt x="6244014" y="6858000"/>
                </a:lnTo>
                <a:lnTo>
                  <a:pt x="6141668" y="6858000"/>
                </a:lnTo>
                <a:close/>
                <a:moveTo>
                  <a:pt x="6353450" y="3"/>
                </a:moveTo>
                <a:lnTo>
                  <a:pt x="6455796" y="3"/>
                </a:lnTo>
                <a:lnTo>
                  <a:pt x="6455796" y="6858000"/>
                </a:lnTo>
                <a:lnTo>
                  <a:pt x="6353450" y="6858000"/>
                </a:lnTo>
                <a:close/>
                <a:moveTo>
                  <a:pt x="6565232" y="3"/>
                </a:moveTo>
                <a:lnTo>
                  <a:pt x="6667578" y="3"/>
                </a:lnTo>
                <a:lnTo>
                  <a:pt x="6667578" y="6858000"/>
                </a:lnTo>
                <a:lnTo>
                  <a:pt x="6565232" y="6858000"/>
                </a:lnTo>
                <a:close/>
                <a:moveTo>
                  <a:pt x="6777014" y="2"/>
                </a:moveTo>
                <a:lnTo>
                  <a:pt x="6879360" y="2"/>
                </a:lnTo>
                <a:lnTo>
                  <a:pt x="6879360" y="6858000"/>
                </a:lnTo>
                <a:lnTo>
                  <a:pt x="6777014" y="6858000"/>
                </a:lnTo>
                <a:close/>
                <a:moveTo>
                  <a:pt x="6988796" y="2"/>
                </a:moveTo>
                <a:lnTo>
                  <a:pt x="7091142" y="2"/>
                </a:lnTo>
                <a:lnTo>
                  <a:pt x="7091142" y="6858000"/>
                </a:lnTo>
                <a:lnTo>
                  <a:pt x="6988796" y="6858000"/>
                </a:lnTo>
                <a:close/>
                <a:moveTo>
                  <a:pt x="7200578" y="2"/>
                </a:moveTo>
                <a:lnTo>
                  <a:pt x="7302924" y="2"/>
                </a:lnTo>
                <a:lnTo>
                  <a:pt x="7302924" y="6858000"/>
                </a:lnTo>
                <a:lnTo>
                  <a:pt x="7200578" y="6858000"/>
                </a:lnTo>
                <a:close/>
                <a:moveTo>
                  <a:pt x="7412360" y="2"/>
                </a:moveTo>
                <a:lnTo>
                  <a:pt x="7514706" y="2"/>
                </a:lnTo>
                <a:lnTo>
                  <a:pt x="7514706" y="6858000"/>
                </a:lnTo>
                <a:lnTo>
                  <a:pt x="7412360" y="6858000"/>
                </a:lnTo>
                <a:close/>
                <a:moveTo>
                  <a:pt x="7624142" y="2"/>
                </a:moveTo>
                <a:lnTo>
                  <a:pt x="7726488" y="2"/>
                </a:lnTo>
                <a:lnTo>
                  <a:pt x="7726488" y="6858000"/>
                </a:lnTo>
                <a:lnTo>
                  <a:pt x="7624142" y="6858000"/>
                </a:lnTo>
                <a:close/>
                <a:moveTo>
                  <a:pt x="7835924" y="2"/>
                </a:moveTo>
                <a:lnTo>
                  <a:pt x="7938270" y="2"/>
                </a:lnTo>
                <a:lnTo>
                  <a:pt x="7938270" y="6858000"/>
                </a:lnTo>
                <a:lnTo>
                  <a:pt x="7835924" y="6858000"/>
                </a:lnTo>
                <a:close/>
                <a:moveTo>
                  <a:pt x="8047706" y="2"/>
                </a:moveTo>
                <a:lnTo>
                  <a:pt x="8150052" y="2"/>
                </a:lnTo>
                <a:lnTo>
                  <a:pt x="8150052" y="6858000"/>
                </a:lnTo>
                <a:lnTo>
                  <a:pt x="8047706" y="6858000"/>
                </a:lnTo>
                <a:close/>
                <a:moveTo>
                  <a:pt x="8259488" y="2"/>
                </a:moveTo>
                <a:lnTo>
                  <a:pt x="8361834" y="2"/>
                </a:lnTo>
                <a:lnTo>
                  <a:pt x="8361834" y="6858000"/>
                </a:lnTo>
                <a:lnTo>
                  <a:pt x="8259488" y="6858000"/>
                </a:lnTo>
                <a:close/>
                <a:moveTo>
                  <a:pt x="8471270" y="2"/>
                </a:moveTo>
                <a:lnTo>
                  <a:pt x="8573616" y="2"/>
                </a:lnTo>
                <a:lnTo>
                  <a:pt x="8573616" y="6858000"/>
                </a:lnTo>
                <a:lnTo>
                  <a:pt x="8471270" y="6858000"/>
                </a:lnTo>
                <a:close/>
                <a:moveTo>
                  <a:pt x="8683052" y="2"/>
                </a:moveTo>
                <a:lnTo>
                  <a:pt x="8785398" y="2"/>
                </a:lnTo>
                <a:lnTo>
                  <a:pt x="8785398" y="6858000"/>
                </a:lnTo>
                <a:lnTo>
                  <a:pt x="8683052" y="6858000"/>
                </a:lnTo>
                <a:close/>
                <a:moveTo>
                  <a:pt x="8894834" y="1"/>
                </a:moveTo>
                <a:lnTo>
                  <a:pt x="8997180" y="1"/>
                </a:lnTo>
                <a:lnTo>
                  <a:pt x="8997180" y="6858000"/>
                </a:lnTo>
                <a:lnTo>
                  <a:pt x="8894834" y="6858000"/>
                </a:lnTo>
                <a:close/>
                <a:moveTo>
                  <a:pt x="9106616" y="1"/>
                </a:moveTo>
                <a:lnTo>
                  <a:pt x="9208962" y="1"/>
                </a:lnTo>
                <a:lnTo>
                  <a:pt x="9208962" y="6858000"/>
                </a:lnTo>
                <a:lnTo>
                  <a:pt x="9106616" y="6858000"/>
                </a:lnTo>
                <a:close/>
                <a:moveTo>
                  <a:pt x="9318398" y="1"/>
                </a:moveTo>
                <a:lnTo>
                  <a:pt x="9420744" y="1"/>
                </a:lnTo>
                <a:lnTo>
                  <a:pt x="9420744" y="6858000"/>
                </a:lnTo>
                <a:lnTo>
                  <a:pt x="9318398" y="6858000"/>
                </a:lnTo>
                <a:close/>
                <a:moveTo>
                  <a:pt x="9530180" y="1"/>
                </a:moveTo>
                <a:lnTo>
                  <a:pt x="9632526" y="1"/>
                </a:lnTo>
                <a:lnTo>
                  <a:pt x="9632526" y="6858000"/>
                </a:lnTo>
                <a:lnTo>
                  <a:pt x="9530180" y="6858000"/>
                </a:lnTo>
                <a:close/>
                <a:moveTo>
                  <a:pt x="9741962" y="1"/>
                </a:moveTo>
                <a:lnTo>
                  <a:pt x="9844308" y="1"/>
                </a:lnTo>
                <a:lnTo>
                  <a:pt x="9844308" y="6858000"/>
                </a:lnTo>
                <a:lnTo>
                  <a:pt x="9741962" y="6858000"/>
                </a:lnTo>
                <a:close/>
                <a:moveTo>
                  <a:pt x="9953744" y="1"/>
                </a:moveTo>
                <a:lnTo>
                  <a:pt x="10056090" y="1"/>
                </a:lnTo>
                <a:lnTo>
                  <a:pt x="10056090" y="6858000"/>
                </a:lnTo>
                <a:lnTo>
                  <a:pt x="9953744" y="6858000"/>
                </a:lnTo>
                <a:close/>
                <a:moveTo>
                  <a:pt x="10165526" y="1"/>
                </a:moveTo>
                <a:lnTo>
                  <a:pt x="10267872" y="1"/>
                </a:lnTo>
                <a:lnTo>
                  <a:pt x="10267872" y="6858000"/>
                </a:lnTo>
                <a:lnTo>
                  <a:pt x="10165526" y="6858000"/>
                </a:lnTo>
                <a:close/>
                <a:moveTo>
                  <a:pt x="10377308" y="1"/>
                </a:moveTo>
                <a:lnTo>
                  <a:pt x="10479654" y="1"/>
                </a:lnTo>
                <a:lnTo>
                  <a:pt x="10479654" y="6858000"/>
                </a:lnTo>
                <a:lnTo>
                  <a:pt x="10377308" y="6858000"/>
                </a:lnTo>
                <a:close/>
                <a:moveTo>
                  <a:pt x="10589090" y="1"/>
                </a:moveTo>
                <a:lnTo>
                  <a:pt x="10691436" y="1"/>
                </a:lnTo>
                <a:lnTo>
                  <a:pt x="10691436" y="6858000"/>
                </a:lnTo>
                <a:lnTo>
                  <a:pt x="10589090" y="6858000"/>
                </a:lnTo>
                <a:close/>
                <a:moveTo>
                  <a:pt x="10800872" y="1"/>
                </a:moveTo>
                <a:lnTo>
                  <a:pt x="10903218" y="1"/>
                </a:lnTo>
                <a:lnTo>
                  <a:pt x="10903218" y="6858000"/>
                </a:lnTo>
                <a:lnTo>
                  <a:pt x="10800872" y="6858000"/>
                </a:lnTo>
                <a:close/>
                <a:moveTo>
                  <a:pt x="11012654" y="0"/>
                </a:moveTo>
                <a:lnTo>
                  <a:pt x="11115000" y="0"/>
                </a:lnTo>
                <a:lnTo>
                  <a:pt x="11115000" y="6858000"/>
                </a:lnTo>
                <a:lnTo>
                  <a:pt x="11012654" y="6858000"/>
                </a:lnTo>
                <a:close/>
                <a:moveTo>
                  <a:pt x="11224436" y="0"/>
                </a:moveTo>
                <a:lnTo>
                  <a:pt x="11326782" y="0"/>
                </a:lnTo>
                <a:lnTo>
                  <a:pt x="11326782" y="6858000"/>
                </a:lnTo>
                <a:lnTo>
                  <a:pt x="11224436" y="6858000"/>
                </a:lnTo>
                <a:close/>
                <a:moveTo>
                  <a:pt x="11436218" y="0"/>
                </a:moveTo>
                <a:lnTo>
                  <a:pt x="11538564" y="0"/>
                </a:lnTo>
                <a:lnTo>
                  <a:pt x="11538564" y="6858000"/>
                </a:lnTo>
                <a:lnTo>
                  <a:pt x="11436218" y="6858000"/>
                </a:lnTo>
                <a:close/>
                <a:moveTo>
                  <a:pt x="11648000" y="0"/>
                </a:moveTo>
                <a:lnTo>
                  <a:pt x="11750346" y="0"/>
                </a:lnTo>
                <a:lnTo>
                  <a:pt x="11750346" y="6858000"/>
                </a:lnTo>
                <a:lnTo>
                  <a:pt x="11648000" y="6858000"/>
                </a:lnTo>
                <a:close/>
              </a:path>
            </a:pathLst>
          </a:custGeom>
          <a:solidFill>
            <a:srgbClr val="BDE6F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ko-KR" altLang="en-US" dirty="0">
              <a:solidFill>
                <a:prstClr val="white"/>
              </a:solidFill>
              <a:latin typeface="Microsoft YaHei" panose="020B0503020204020204" pitchFamily="34" charset="-122"/>
              <a:cs typeface="Cascadia Code" panose="020B06090200000200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4888E8D2-97B8-24ED-BEB5-9E1F2454FFB7}"/>
              </a:ext>
            </a:extLst>
          </p:cNvPr>
          <p:cNvSpPr/>
          <p:nvPr/>
        </p:nvSpPr>
        <p:spPr>
          <a:xfrm>
            <a:off x="0" y="1"/>
            <a:ext cx="12192000" cy="3819524"/>
          </a:xfrm>
          <a:prstGeom prst="rect">
            <a:avLst/>
          </a:prstGeom>
          <a:solidFill>
            <a:srgbClr val="9FB6FA"/>
          </a:solidFill>
          <a:ln>
            <a:noFill/>
          </a:ln>
          <a:effectLst>
            <a:outerShdw dist="63500" dir="5400000" algn="t" rotWithShape="0">
              <a:schemeClr val="bg1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1790700">
              <a:defRPr/>
            </a:pPr>
            <a:r>
              <a:rPr lang="en-US" altLang="ko-KR" sz="6000" i="1" kern="0" dirty="0">
                <a:ln w="22225">
                  <a:solidFill>
                    <a:srgbClr val="2B3B61"/>
                  </a:solidFill>
                </a:ln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Cascadia Code" panose="020B0609020000020004" pitchFamily="49" charset="0"/>
              </a:rPr>
              <a:t>Magic Power </a:t>
            </a:r>
            <a:r>
              <a:rPr lang="en-US" altLang="ko-KR" sz="6000" i="1" kern="0" dirty="0" err="1">
                <a:ln w="22225">
                  <a:solidFill>
                    <a:srgbClr val="2B3B61"/>
                  </a:solidFill>
                </a:ln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Cascadia Code" panose="020B0609020000020004" pitchFamily="49" charset="0"/>
              </a:rPr>
              <a:t>BaseBall</a:t>
            </a:r>
            <a:endParaRPr lang="en-US" altLang="ko-KR" sz="6000" i="1" kern="0" dirty="0">
              <a:ln w="22225">
                <a:solidFill>
                  <a:srgbClr val="2B3B61"/>
                </a:solidFill>
              </a:ln>
              <a:solidFill>
                <a:prstClr val="white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Cascadia Code" panose="020B0609020000020004" pitchFamily="49" charset="0"/>
            </a:endParaRPr>
          </a:p>
        </p:txBody>
      </p:sp>
      <p:sp>
        <p:nvSpPr>
          <p:cNvPr id="65" name="모서리가 둥근 직사각형 73">
            <a:extLst>
              <a:ext uri="{FF2B5EF4-FFF2-40B4-BE49-F238E27FC236}">
                <a16:creationId xmlns:a16="http://schemas.microsoft.com/office/drawing/2014/main" id="{42FF673D-1C38-42DE-572E-E81EAFF62E77}"/>
              </a:ext>
            </a:extLst>
          </p:cNvPr>
          <p:cNvSpPr/>
          <p:nvPr/>
        </p:nvSpPr>
        <p:spPr>
          <a:xfrm>
            <a:off x="1865746" y="872318"/>
            <a:ext cx="2115128" cy="436295"/>
          </a:xfrm>
          <a:prstGeom prst="roundRect">
            <a:avLst>
              <a:gd name="adj" fmla="val 50000"/>
            </a:avLst>
          </a:prstGeom>
          <a:solidFill>
            <a:srgbClr val="7556AE"/>
          </a:solidFill>
          <a:ln w="25400">
            <a:solidFill>
              <a:srgbClr val="2B3B61"/>
            </a:solidFill>
          </a:ln>
          <a:effectLst>
            <a:outerShdw dist="50800" dir="5400000" algn="t" rotWithShape="0">
              <a:srgbClr val="2B3B61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zh-TW" altLang="en-US" sz="2000" b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Cascadia Code" panose="020B0609020000020004" pitchFamily="49" charset="0"/>
              </a:rPr>
              <a:t>棒球網頁遊戲</a:t>
            </a:r>
            <a:endParaRPr lang="en-US" altLang="ko-KR" sz="2000" b="1" dirty="0">
              <a:solidFill>
                <a:prstClr val="white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Cascadia Code" panose="020B0609020000020004" pitchFamily="49" charset="0"/>
            </a:endParaRPr>
          </a:p>
        </p:txBody>
      </p: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6BF6A582-4443-1CF8-88B8-3D286E4B7568}"/>
              </a:ext>
            </a:extLst>
          </p:cNvPr>
          <p:cNvGrpSpPr/>
          <p:nvPr/>
        </p:nvGrpSpPr>
        <p:grpSpPr>
          <a:xfrm>
            <a:off x="10639058" y="4163769"/>
            <a:ext cx="996979" cy="255149"/>
            <a:chOff x="9689491" y="466716"/>
            <a:chExt cx="996979" cy="255149"/>
          </a:xfrm>
        </p:grpSpPr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0B2E8074-DB58-F67A-A4A9-CB6A23A71BB4}"/>
                </a:ext>
              </a:extLst>
            </p:cNvPr>
            <p:cNvSpPr/>
            <p:nvPr/>
          </p:nvSpPr>
          <p:spPr>
            <a:xfrm>
              <a:off x="9689491" y="466716"/>
              <a:ext cx="249462" cy="249462"/>
            </a:xfrm>
            <a:prstGeom prst="ellipse">
              <a:avLst/>
            </a:prstGeom>
            <a:solidFill>
              <a:srgbClr val="FF9999"/>
            </a:solidFill>
            <a:ln w="22225">
              <a:solidFill>
                <a:srgbClr val="2B3B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en-US" altLang="ko-KR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Cascadia Code" panose="020B0609020000020004" pitchFamily="49" charset="0"/>
              </a:endParaRPr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3575A2CE-0BB9-90C2-3DF1-D91E2CE404B2}"/>
                </a:ext>
              </a:extLst>
            </p:cNvPr>
            <p:cNvSpPr/>
            <p:nvPr/>
          </p:nvSpPr>
          <p:spPr>
            <a:xfrm>
              <a:off x="10063684" y="466716"/>
              <a:ext cx="249462" cy="249462"/>
            </a:xfrm>
            <a:prstGeom prst="ellipse">
              <a:avLst/>
            </a:prstGeom>
            <a:solidFill>
              <a:srgbClr val="FFF2AE"/>
            </a:solidFill>
            <a:ln w="22225">
              <a:solidFill>
                <a:srgbClr val="2B3B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en-US" altLang="ko-KR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Cascadia Code" panose="020B0609020000020004" pitchFamily="49" charset="0"/>
              </a:endParaRPr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F4D485A4-A121-706E-CE2C-D0489F0CC8F5}"/>
                </a:ext>
              </a:extLst>
            </p:cNvPr>
            <p:cNvSpPr/>
            <p:nvPr/>
          </p:nvSpPr>
          <p:spPr>
            <a:xfrm>
              <a:off x="10437008" y="472403"/>
              <a:ext cx="249462" cy="249462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rgbClr val="2B3B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en-US" altLang="ko-KR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Cascadia Code" panose="020B0609020000020004" pitchFamily="49" charset="0"/>
              </a:endParaRPr>
            </a:p>
          </p:txBody>
        </p:sp>
        <p:sp>
          <p:nvSpPr>
            <p:cNvPr id="73" name="타원 72">
              <a:extLst>
                <a:ext uri="{FF2B5EF4-FFF2-40B4-BE49-F238E27FC236}">
                  <a16:creationId xmlns:a16="http://schemas.microsoft.com/office/drawing/2014/main" id="{EDFD2430-539E-3C64-D728-E2946CDBBE19}"/>
                </a:ext>
              </a:extLst>
            </p:cNvPr>
            <p:cNvSpPr/>
            <p:nvPr/>
          </p:nvSpPr>
          <p:spPr>
            <a:xfrm>
              <a:off x="10136423" y="539455"/>
              <a:ext cx="103983" cy="103983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rgbClr val="2B3B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Microsoft YaHei" panose="020B0503020204020204" pitchFamily="34" charset="-122"/>
                <a:cs typeface="Cascadia Code" panose="020B0609020000020004" pitchFamily="49" charset="0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8980C09E-38ED-13B7-1399-159D57EB3CD4}"/>
                </a:ext>
              </a:extLst>
            </p:cNvPr>
            <p:cNvSpPr/>
            <p:nvPr/>
          </p:nvSpPr>
          <p:spPr>
            <a:xfrm>
              <a:off x="9760222" y="634215"/>
              <a:ext cx="108000" cy="25200"/>
            </a:xfrm>
            <a:prstGeom prst="rect">
              <a:avLst/>
            </a:prstGeom>
            <a:solidFill>
              <a:srgbClr val="2B3B61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Microsoft YaHei" panose="020B0503020204020204" pitchFamily="34" charset="-122"/>
                <a:cs typeface="Cascadia Code" panose="020B0609020000020004" pitchFamily="49" charset="0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3F34700E-544A-1BD4-C9D2-BF5C5E9BB283}"/>
                </a:ext>
              </a:extLst>
            </p:cNvPr>
            <p:cNvSpPr/>
            <p:nvPr/>
          </p:nvSpPr>
          <p:spPr>
            <a:xfrm rot="2700000">
              <a:off x="10492447" y="589222"/>
              <a:ext cx="144000" cy="25200"/>
            </a:xfrm>
            <a:prstGeom prst="rect">
              <a:avLst/>
            </a:prstGeom>
            <a:solidFill>
              <a:srgbClr val="2B3B61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Microsoft YaHei" panose="020B0503020204020204" pitchFamily="34" charset="-122"/>
                <a:cs typeface="Cascadia Code" panose="020B0609020000020004" pitchFamily="49" charset="0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E661A087-BF50-FC97-B325-BFCB990BE1A1}"/>
                </a:ext>
              </a:extLst>
            </p:cNvPr>
            <p:cNvSpPr/>
            <p:nvPr/>
          </p:nvSpPr>
          <p:spPr>
            <a:xfrm rot="18900000">
              <a:off x="10492446" y="586380"/>
              <a:ext cx="144000" cy="25200"/>
            </a:xfrm>
            <a:prstGeom prst="rect">
              <a:avLst/>
            </a:prstGeom>
            <a:solidFill>
              <a:srgbClr val="2B3B61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Microsoft YaHei" panose="020B0503020204020204" pitchFamily="34" charset="-122"/>
                <a:cs typeface="Cascadia Code" panose="020B0609020000020004" pitchFamily="49" charset="0"/>
              </a:endParaRPr>
            </a:p>
          </p:txBody>
        </p:sp>
      </p:grpSp>
      <p:sp>
        <p:nvSpPr>
          <p:cNvPr id="14" name="모서리가 둥근 직사각형 73">
            <a:extLst>
              <a:ext uri="{FF2B5EF4-FFF2-40B4-BE49-F238E27FC236}">
                <a16:creationId xmlns:a16="http://schemas.microsoft.com/office/drawing/2014/main" id="{A4361B12-E007-4DBE-9FD8-D9B785909745}"/>
              </a:ext>
            </a:extLst>
          </p:cNvPr>
          <p:cNvSpPr/>
          <p:nvPr/>
        </p:nvSpPr>
        <p:spPr>
          <a:xfrm>
            <a:off x="8155708" y="5486400"/>
            <a:ext cx="2281381" cy="499282"/>
          </a:xfrm>
          <a:prstGeom prst="roundRect">
            <a:avLst>
              <a:gd name="adj" fmla="val 50000"/>
            </a:avLst>
          </a:prstGeom>
          <a:solidFill>
            <a:srgbClr val="A2B4FC"/>
          </a:solidFill>
          <a:ln w="25400">
            <a:solidFill>
              <a:srgbClr val="2B3B61"/>
            </a:solidFill>
          </a:ln>
          <a:effectLst>
            <a:outerShdw dist="50800" dir="5400000" algn="t" rotWithShape="0">
              <a:srgbClr val="2B3B61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zh-TW" altLang="en-US" b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Cascadia Code" panose="020B0609020000020004" pitchFamily="49" charset="0"/>
              </a:rPr>
              <a:t>報告人：周郁翔</a:t>
            </a:r>
            <a:endParaRPr lang="en-US" altLang="ko-KR" b="1" dirty="0">
              <a:solidFill>
                <a:prstClr val="white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Cascadia Code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41308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5EC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2B975EFF-FB0B-E5C5-623C-AAF88C5B5CA3}"/>
              </a:ext>
            </a:extLst>
          </p:cNvPr>
          <p:cNvGrpSpPr/>
          <p:nvPr/>
        </p:nvGrpSpPr>
        <p:grpSpPr>
          <a:xfrm>
            <a:off x="0" y="0"/>
            <a:ext cx="12192000" cy="6787342"/>
            <a:chOff x="0" y="1"/>
            <a:chExt cx="12192000" cy="6787342"/>
          </a:xfrm>
        </p:grpSpPr>
        <p:sp>
          <p:nvSpPr>
            <p:cNvPr id="2" name="자유형: 도형 1">
              <a:extLst>
                <a:ext uri="{FF2B5EF4-FFF2-40B4-BE49-F238E27FC236}">
                  <a16:creationId xmlns:a16="http://schemas.microsoft.com/office/drawing/2014/main" id="{AC4DE6FE-8A4C-B1E2-B45F-9EA8255AF084}"/>
                </a:ext>
              </a:extLst>
            </p:cNvPr>
            <p:cNvSpPr/>
            <p:nvPr/>
          </p:nvSpPr>
          <p:spPr>
            <a:xfrm>
              <a:off x="114948" y="872318"/>
              <a:ext cx="11962104" cy="5915025"/>
            </a:xfrm>
            <a:custGeom>
              <a:avLst/>
              <a:gdLst>
                <a:gd name="connsiteX0" fmla="*/ 11859758 w 11962104"/>
                <a:gd name="connsiteY0" fmla="*/ 6 h 6858000"/>
                <a:gd name="connsiteX1" fmla="*/ 11962104 w 11962104"/>
                <a:gd name="connsiteY1" fmla="*/ 6 h 6858000"/>
                <a:gd name="connsiteX2" fmla="*/ 11962104 w 11962104"/>
                <a:gd name="connsiteY2" fmla="*/ 6858000 h 6858000"/>
                <a:gd name="connsiteX3" fmla="*/ 11859758 w 11962104"/>
                <a:gd name="connsiteY3" fmla="*/ 6858000 h 6858000"/>
                <a:gd name="connsiteX4" fmla="*/ 0 w 11962104"/>
                <a:gd name="connsiteY4" fmla="*/ 6 h 6858000"/>
                <a:gd name="connsiteX5" fmla="*/ 102346 w 11962104"/>
                <a:gd name="connsiteY5" fmla="*/ 6 h 6858000"/>
                <a:gd name="connsiteX6" fmla="*/ 102346 w 11962104"/>
                <a:gd name="connsiteY6" fmla="*/ 6858000 h 6858000"/>
                <a:gd name="connsiteX7" fmla="*/ 0 w 11962104"/>
                <a:gd name="connsiteY7" fmla="*/ 6858000 h 6858000"/>
                <a:gd name="connsiteX8" fmla="*/ 211782 w 11962104"/>
                <a:gd name="connsiteY8" fmla="*/ 6 h 6858000"/>
                <a:gd name="connsiteX9" fmla="*/ 314127 w 11962104"/>
                <a:gd name="connsiteY9" fmla="*/ 6 h 6858000"/>
                <a:gd name="connsiteX10" fmla="*/ 314127 w 11962104"/>
                <a:gd name="connsiteY10" fmla="*/ 6858000 h 6858000"/>
                <a:gd name="connsiteX11" fmla="*/ 211782 w 11962104"/>
                <a:gd name="connsiteY11" fmla="*/ 6858000 h 6858000"/>
                <a:gd name="connsiteX12" fmla="*/ 423563 w 11962104"/>
                <a:gd name="connsiteY12" fmla="*/ 6 h 6858000"/>
                <a:gd name="connsiteX13" fmla="*/ 525909 w 11962104"/>
                <a:gd name="connsiteY13" fmla="*/ 6 h 6858000"/>
                <a:gd name="connsiteX14" fmla="*/ 525909 w 11962104"/>
                <a:gd name="connsiteY14" fmla="*/ 6858000 h 6858000"/>
                <a:gd name="connsiteX15" fmla="*/ 423563 w 11962104"/>
                <a:gd name="connsiteY15" fmla="*/ 6858000 h 6858000"/>
                <a:gd name="connsiteX16" fmla="*/ 635345 w 11962104"/>
                <a:gd name="connsiteY16" fmla="*/ 5 h 6858000"/>
                <a:gd name="connsiteX17" fmla="*/ 737691 w 11962104"/>
                <a:gd name="connsiteY17" fmla="*/ 5 h 6858000"/>
                <a:gd name="connsiteX18" fmla="*/ 737691 w 11962104"/>
                <a:gd name="connsiteY18" fmla="*/ 6858000 h 6858000"/>
                <a:gd name="connsiteX19" fmla="*/ 635345 w 11962104"/>
                <a:gd name="connsiteY19" fmla="*/ 6858000 h 6858000"/>
                <a:gd name="connsiteX20" fmla="*/ 847127 w 11962104"/>
                <a:gd name="connsiteY20" fmla="*/ 5 h 6858000"/>
                <a:gd name="connsiteX21" fmla="*/ 949472 w 11962104"/>
                <a:gd name="connsiteY21" fmla="*/ 5 h 6858000"/>
                <a:gd name="connsiteX22" fmla="*/ 949472 w 11962104"/>
                <a:gd name="connsiteY22" fmla="*/ 6858000 h 6858000"/>
                <a:gd name="connsiteX23" fmla="*/ 847127 w 11962104"/>
                <a:gd name="connsiteY23" fmla="*/ 6858000 h 6858000"/>
                <a:gd name="connsiteX24" fmla="*/ 1058908 w 11962104"/>
                <a:gd name="connsiteY24" fmla="*/ 5 h 6858000"/>
                <a:gd name="connsiteX25" fmla="*/ 1161254 w 11962104"/>
                <a:gd name="connsiteY25" fmla="*/ 5 h 6858000"/>
                <a:gd name="connsiteX26" fmla="*/ 1161254 w 11962104"/>
                <a:gd name="connsiteY26" fmla="*/ 6858000 h 6858000"/>
                <a:gd name="connsiteX27" fmla="*/ 1058908 w 11962104"/>
                <a:gd name="connsiteY27" fmla="*/ 6858000 h 6858000"/>
                <a:gd name="connsiteX28" fmla="*/ 1270690 w 11962104"/>
                <a:gd name="connsiteY28" fmla="*/ 5 h 6858000"/>
                <a:gd name="connsiteX29" fmla="*/ 1373036 w 11962104"/>
                <a:gd name="connsiteY29" fmla="*/ 5 h 6858000"/>
                <a:gd name="connsiteX30" fmla="*/ 1373036 w 11962104"/>
                <a:gd name="connsiteY30" fmla="*/ 6858000 h 6858000"/>
                <a:gd name="connsiteX31" fmla="*/ 1270690 w 11962104"/>
                <a:gd name="connsiteY31" fmla="*/ 6858000 h 6858000"/>
                <a:gd name="connsiteX32" fmla="*/ 1482472 w 11962104"/>
                <a:gd name="connsiteY32" fmla="*/ 5 h 6858000"/>
                <a:gd name="connsiteX33" fmla="*/ 1584817 w 11962104"/>
                <a:gd name="connsiteY33" fmla="*/ 5 h 6858000"/>
                <a:gd name="connsiteX34" fmla="*/ 1584817 w 11962104"/>
                <a:gd name="connsiteY34" fmla="*/ 6858000 h 6858000"/>
                <a:gd name="connsiteX35" fmla="*/ 1482472 w 11962104"/>
                <a:gd name="connsiteY35" fmla="*/ 6858000 h 6858000"/>
                <a:gd name="connsiteX36" fmla="*/ 1694253 w 11962104"/>
                <a:gd name="connsiteY36" fmla="*/ 5 h 6858000"/>
                <a:gd name="connsiteX37" fmla="*/ 1796599 w 11962104"/>
                <a:gd name="connsiteY37" fmla="*/ 5 h 6858000"/>
                <a:gd name="connsiteX38" fmla="*/ 1796599 w 11962104"/>
                <a:gd name="connsiteY38" fmla="*/ 6858000 h 6858000"/>
                <a:gd name="connsiteX39" fmla="*/ 1694253 w 11962104"/>
                <a:gd name="connsiteY39" fmla="*/ 6858000 h 6858000"/>
                <a:gd name="connsiteX40" fmla="*/ 1906035 w 11962104"/>
                <a:gd name="connsiteY40" fmla="*/ 5 h 6858000"/>
                <a:gd name="connsiteX41" fmla="*/ 2008383 w 11962104"/>
                <a:gd name="connsiteY41" fmla="*/ 5 h 6858000"/>
                <a:gd name="connsiteX42" fmla="*/ 2008383 w 11962104"/>
                <a:gd name="connsiteY42" fmla="*/ 6858000 h 6858000"/>
                <a:gd name="connsiteX43" fmla="*/ 1906035 w 11962104"/>
                <a:gd name="connsiteY43" fmla="*/ 6858000 h 6858000"/>
                <a:gd name="connsiteX44" fmla="*/ 2117819 w 11962104"/>
                <a:gd name="connsiteY44" fmla="*/ 5 h 6858000"/>
                <a:gd name="connsiteX45" fmla="*/ 2220164 w 11962104"/>
                <a:gd name="connsiteY45" fmla="*/ 5 h 6858000"/>
                <a:gd name="connsiteX46" fmla="*/ 2220164 w 11962104"/>
                <a:gd name="connsiteY46" fmla="*/ 6858000 h 6858000"/>
                <a:gd name="connsiteX47" fmla="*/ 2117819 w 11962104"/>
                <a:gd name="connsiteY47" fmla="*/ 6858000 h 6858000"/>
                <a:gd name="connsiteX48" fmla="*/ 2329600 w 11962104"/>
                <a:gd name="connsiteY48" fmla="*/ 5 h 6858000"/>
                <a:gd name="connsiteX49" fmla="*/ 2431946 w 11962104"/>
                <a:gd name="connsiteY49" fmla="*/ 5 h 6858000"/>
                <a:gd name="connsiteX50" fmla="*/ 2431946 w 11962104"/>
                <a:gd name="connsiteY50" fmla="*/ 6858000 h 6858000"/>
                <a:gd name="connsiteX51" fmla="*/ 2329600 w 11962104"/>
                <a:gd name="connsiteY51" fmla="*/ 6858000 h 6858000"/>
                <a:gd name="connsiteX52" fmla="*/ 2541382 w 11962104"/>
                <a:gd name="connsiteY52" fmla="*/ 4 h 6858000"/>
                <a:gd name="connsiteX53" fmla="*/ 2643729 w 11962104"/>
                <a:gd name="connsiteY53" fmla="*/ 4 h 6858000"/>
                <a:gd name="connsiteX54" fmla="*/ 2643729 w 11962104"/>
                <a:gd name="connsiteY54" fmla="*/ 6858000 h 6858000"/>
                <a:gd name="connsiteX55" fmla="*/ 2541382 w 11962104"/>
                <a:gd name="connsiteY55" fmla="*/ 6858000 h 6858000"/>
                <a:gd name="connsiteX56" fmla="*/ 2753164 w 11962104"/>
                <a:gd name="connsiteY56" fmla="*/ 4 h 6858000"/>
                <a:gd name="connsiteX57" fmla="*/ 2855511 w 11962104"/>
                <a:gd name="connsiteY57" fmla="*/ 4 h 6858000"/>
                <a:gd name="connsiteX58" fmla="*/ 2855511 w 11962104"/>
                <a:gd name="connsiteY58" fmla="*/ 6858000 h 6858000"/>
                <a:gd name="connsiteX59" fmla="*/ 2753164 w 11962104"/>
                <a:gd name="connsiteY59" fmla="*/ 6858000 h 6858000"/>
                <a:gd name="connsiteX60" fmla="*/ 2964947 w 11962104"/>
                <a:gd name="connsiteY60" fmla="*/ 4 h 6858000"/>
                <a:gd name="connsiteX61" fmla="*/ 3067294 w 11962104"/>
                <a:gd name="connsiteY61" fmla="*/ 4 h 6858000"/>
                <a:gd name="connsiteX62" fmla="*/ 3067294 w 11962104"/>
                <a:gd name="connsiteY62" fmla="*/ 6858000 h 6858000"/>
                <a:gd name="connsiteX63" fmla="*/ 2964947 w 11962104"/>
                <a:gd name="connsiteY63" fmla="*/ 6858000 h 6858000"/>
                <a:gd name="connsiteX64" fmla="*/ 3176729 w 11962104"/>
                <a:gd name="connsiteY64" fmla="*/ 4 h 6858000"/>
                <a:gd name="connsiteX65" fmla="*/ 3279074 w 11962104"/>
                <a:gd name="connsiteY65" fmla="*/ 4 h 6858000"/>
                <a:gd name="connsiteX66" fmla="*/ 3279074 w 11962104"/>
                <a:gd name="connsiteY66" fmla="*/ 6858000 h 6858000"/>
                <a:gd name="connsiteX67" fmla="*/ 3176729 w 11962104"/>
                <a:gd name="connsiteY67" fmla="*/ 6858000 h 6858000"/>
                <a:gd name="connsiteX68" fmla="*/ 3388508 w 11962104"/>
                <a:gd name="connsiteY68" fmla="*/ 4 h 6858000"/>
                <a:gd name="connsiteX69" fmla="*/ 3490853 w 11962104"/>
                <a:gd name="connsiteY69" fmla="*/ 4 h 6858000"/>
                <a:gd name="connsiteX70" fmla="*/ 3490853 w 11962104"/>
                <a:gd name="connsiteY70" fmla="*/ 6858000 h 6858000"/>
                <a:gd name="connsiteX71" fmla="*/ 3388508 w 11962104"/>
                <a:gd name="connsiteY71" fmla="*/ 6858000 h 6858000"/>
                <a:gd name="connsiteX72" fmla="*/ 3600290 w 11962104"/>
                <a:gd name="connsiteY72" fmla="*/ 4 h 6858000"/>
                <a:gd name="connsiteX73" fmla="*/ 3702636 w 11962104"/>
                <a:gd name="connsiteY73" fmla="*/ 4 h 6858000"/>
                <a:gd name="connsiteX74" fmla="*/ 3702636 w 11962104"/>
                <a:gd name="connsiteY74" fmla="*/ 6858000 h 6858000"/>
                <a:gd name="connsiteX75" fmla="*/ 3600290 w 11962104"/>
                <a:gd name="connsiteY75" fmla="*/ 6858000 h 6858000"/>
                <a:gd name="connsiteX76" fmla="*/ 3812073 w 11962104"/>
                <a:gd name="connsiteY76" fmla="*/ 4 h 6858000"/>
                <a:gd name="connsiteX77" fmla="*/ 3914419 w 11962104"/>
                <a:gd name="connsiteY77" fmla="*/ 4 h 6858000"/>
                <a:gd name="connsiteX78" fmla="*/ 3914419 w 11962104"/>
                <a:gd name="connsiteY78" fmla="*/ 6858000 h 6858000"/>
                <a:gd name="connsiteX79" fmla="*/ 3812073 w 11962104"/>
                <a:gd name="connsiteY79" fmla="*/ 6858000 h 6858000"/>
                <a:gd name="connsiteX80" fmla="*/ 4023854 w 11962104"/>
                <a:gd name="connsiteY80" fmla="*/ 4 h 6858000"/>
                <a:gd name="connsiteX81" fmla="*/ 4126196 w 11962104"/>
                <a:gd name="connsiteY81" fmla="*/ 4 h 6858000"/>
                <a:gd name="connsiteX82" fmla="*/ 4126196 w 11962104"/>
                <a:gd name="connsiteY82" fmla="*/ 6858000 h 6858000"/>
                <a:gd name="connsiteX83" fmla="*/ 4023854 w 11962104"/>
                <a:gd name="connsiteY83" fmla="*/ 6858000 h 6858000"/>
                <a:gd name="connsiteX84" fmla="*/ 4235632 w 11962104"/>
                <a:gd name="connsiteY84" fmla="*/ 4 h 6858000"/>
                <a:gd name="connsiteX85" fmla="*/ 4337979 w 11962104"/>
                <a:gd name="connsiteY85" fmla="*/ 4 h 6858000"/>
                <a:gd name="connsiteX86" fmla="*/ 4337979 w 11962104"/>
                <a:gd name="connsiteY86" fmla="*/ 6858000 h 6858000"/>
                <a:gd name="connsiteX87" fmla="*/ 4235632 w 11962104"/>
                <a:gd name="connsiteY87" fmla="*/ 6858000 h 6858000"/>
                <a:gd name="connsiteX88" fmla="*/ 4447414 w 11962104"/>
                <a:gd name="connsiteY88" fmla="*/ 4 h 6858000"/>
                <a:gd name="connsiteX89" fmla="*/ 4549760 w 11962104"/>
                <a:gd name="connsiteY89" fmla="*/ 4 h 6858000"/>
                <a:gd name="connsiteX90" fmla="*/ 4549760 w 11962104"/>
                <a:gd name="connsiteY90" fmla="*/ 6858000 h 6858000"/>
                <a:gd name="connsiteX91" fmla="*/ 4447414 w 11962104"/>
                <a:gd name="connsiteY91" fmla="*/ 6858000 h 6858000"/>
                <a:gd name="connsiteX92" fmla="*/ 4659196 w 11962104"/>
                <a:gd name="connsiteY92" fmla="*/ 3 h 6858000"/>
                <a:gd name="connsiteX93" fmla="*/ 4761540 w 11962104"/>
                <a:gd name="connsiteY93" fmla="*/ 3 h 6858000"/>
                <a:gd name="connsiteX94" fmla="*/ 4761540 w 11962104"/>
                <a:gd name="connsiteY94" fmla="*/ 6858000 h 6858000"/>
                <a:gd name="connsiteX95" fmla="*/ 4659196 w 11962104"/>
                <a:gd name="connsiteY95" fmla="*/ 6858000 h 6858000"/>
                <a:gd name="connsiteX96" fmla="*/ 4870977 w 11962104"/>
                <a:gd name="connsiteY96" fmla="*/ 3 h 6858000"/>
                <a:gd name="connsiteX97" fmla="*/ 4973323 w 11962104"/>
                <a:gd name="connsiteY97" fmla="*/ 3 h 6858000"/>
                <a:gd name="connsiteX98" fmla="*/ 4973323 w 11962104"/>
                <a:gd name="connsiteY98" fmla="*/ 6858000 h 6858000"/>
                <a:gd name="connsiteX99" fmla="*/ 4870977 w 11962104"/>
                <a:gd name="connsiteY99" fmla="*/ 6858000 h 6858000"/>
                <a:gd name="connsiteX100" fmla="*/ 5082759 w 11962104"/>
                <a:gd name="connsiteY100" fmla="*/ 3 h 6858000"/>
                <a:gd name="connsiteX101" fmla="*/ 5185107 w 11962104"/>
                <a:gd name="connsiteY101" fmla="*/ 3 h 6858000"/>
                <a:gd name="connsiteX102" fmla="*/ 5185107 w 11962104"/>
                <a:gd name="connsiteY102" fmla="*/ 6858000 h 6858000"/>
                <a:gd name="connsiteX103" fmla="*/ 5082759 w 11962104"/>
                <a:gd name="connsiteY103" fmla="*/ 6858000 h 6858000"/>
                <a:gd name="connsiteX104" fmla="*/ 5294541 w 11962104"/>
                <a:gd name="connsiteY104" fmla="*/ 3 h 6858000"/>
                <a:gd name="connsiteX105" fmla="*/ 5396888 w 11962104"/>
                <a:gd name="connsiteY105" fmla="*/ 3 h 6858000"/>
                <a:gd name="connsiteX106" fmla="*/ 5396888 w 11962104"/>
                <a:gd name="connsiteY106" fmla="*/ 6858000 h 6858000"/>
                <a:gd name="connsiteX107" fmla="*/ 5294541 w 11962104"/>
                <a:gd name="connsiteY107" fmla="*/ 6858000 h 6858000"/>
                <a:gd name="connsiteX108" fmla="*/ 5506324 w 11962104"/>
                <a:gd name="connsiteY108" fmla="*/ 3 h 6858000"/>
                <a:gd name="connsiteX109" fmla="*/ 5608669 w 11962104"/>
                <a:gd name="connsiteY109" fmla="*/ 3 h 6858000"/>
                <a:gd name="connsiteX110" fmla="*/ 5608669 w 11962104"/>
                <a:gd name="connsiteY110" fmla="*/ 6858000 h 6858000"/>
                <a:gd name="connsiteX111" fmla="*/ 5506324 w 11962104"/>
                <a:gd name="connsiteY111" fmla="*/ 6858000 h 6858000"/>
                <a:gd name="connsiteX112" fmla="*/ 5718104 w 11962104"/>
                <a:gd name="connsiteY112" fmla="*/ 3 h 6858000"/>
                <a:gd name="connsiteX113" fmla="*/ 5820450 w 11962104"/>
                <a:gd name="connsiteY113" fmla="*/ 3 h 6858000"/>
                <a:gd name="connsiteX114" fmla="*/ 5820450 w 11962104"/>
                <a:gd name="connsiteY114" fmla="*/ 6858000 h 6858000"/>
                <a:gd name="connsiteX115" fmla="*/ 5718104 w 11962104"/>
                <a:gd name="connsiteY115" fmla="*/ 6858000 h 6858000"/>
                <a:gd name="connsiteX116" fmla="*/ 5929886 w 11962104"/>
                <a:gd name="connsiteY116" fmla="*/ 3 h 6858000"/>
                <a:gd name="connsiteX117" fmla="*/ 6032232 w 11962104"/>
                <a:gd name="connsiteY117" fmla="*/ 3 h 6858000"/>
                <a:gd name="connsiteX118" fmla="*/ 6032232 w 11962104"/>
                <a:gd name="connsiteY118" fmla="*/ 6858000 h 6858000"/>
                <a:gd name="connsiteX119" fmla="*/ 5929886 w 11962104"/>
                <a:gd name="connsiteY119" fmla="*/ 6858000 h 6858000"/>
                <a:gd name="connsiteX120" fmla="*/ 6141668 w 11962104"/>
                <a:gd name="connsiteY120" fmla="*/ 3 h 6858000"/>
                <a:gd name="connsiteX121" fmla="*/ 6244014 w 11962104"/>
                <a:gd name="connsiteY121" fmla="*/ 3 h 6858000"/>
                <a:gd name="connsiteX122" fmla="*/ 6244014 w 11962104"/>
                <a:gd name="connsiteY122" fmla="*/ 6858000 h 6858000"/>
                <a:gd name="connsiteX123" fmla="*/ 6141668 w 11962104"/>
                <a:gd name="connsiteY123" fmla="*/ 6858000 h 6858000"/>
                <a:gd name="connsiteX124" fmla="*/ 6353450 w 11962104"/>
                <a:gd name="connsiteY124" fmla="*/ 3 h 6858000"/>
                <a:gd name="connsiteX125" fmla="*/ 6455796 w 11962104"/>
                <a:gd name="connsiteY125" fmla="*/ 3 h 6858000"/>
                <a:gd name="connsiteX126" fmla="*/ 6455796 w 11962104"/>
                <a:gd name="connsiteY126" fmla="*/ 6858000 h 6858000"/>
                <a:gd name="connsiteX127" fmla="*/ 6353450 w 11962104"/>
                <a:gd name="connsiteY127" fmla="*/ 6858000 h 6858000"/>
                <a:gd name="connsiteX128" fmla="*/ 6565232 w 11962104"/>
                <a:gd name="connsiteY128" fmla="*/ 3 h 6858000"/>
                <a:gd name="connsiteX129" fmla="*/ 6667578 w 11962104"/>
                <a:gd name="connsiteY129" fmla="*/ 3 h 6858000"/>
                <a:gd name="connsiteX130" fmla="*/ 6667578 w 11962104"/>
                <a:gd name="connsiteY130" fmla="*/ 6858000 h 6858000"/>
                <a:gd name="connsiteX131" fmla="*/ 6565232 w 11962104"/>
                <a:gd name="connsiteY131" fmla="*/ 6858000 h 6858000"/>
                <a:gd name="connsiteX132" fmla="*/ 6777014 w 11962104"/>
                <a:gd name="connsiteY132" fmla="*/ 2 h 6858000"/>
                <a:gd name="connsiteX133" fmla="*/ 6879360 w 11962104"/>
                <a:gd name="connsiteY133" fmla="*/ 2 h 6858000"/>
                <a:gd name="connsiteX134" fmla="*/ 6879360 w 11962104"/>
                <a:gd name="connsiteY134" fmla="*/ 6858000 h 6858000"/>
                <a:gd name="connsiteX135" fmla="*/ 6777014 w 11962104"/>
                <a:gd name="connsiteY135" fmla="*/ 6858000 h 6858000"/>
                <a:gd name="connsiteX136" fmla="*/ 6988796 w 11962104"/>
                <a:gd name="connsiteY136" fmla="*/ 2 h 6858000"/>
                <a:gd name="connsiteX137" fmla="*/ 7091142 w 11962104"/>
                <a:gd name="connsiteY137" fmla="*/ 2 h 6858000"/>
                <a:gd name="connsiteX138" fmla="*/ 7091142 w 11962104"/>
                <a:gd name="connsiteY138" fmla="*/ 6858000 h 6858000"/>
                <a:gd name="connsiteX139" fmla="*/ 6988796 w 11962104"/>
                <a:gd name="connsiteY139" fmla="*/ 6858000 h 6858000"/>
                <a:gd name="connsiteX140" fmla="*/ 7200578 w 11962104"/>
                <a:gd name="connsiteY140" fmla="*/ 2 h 6858000"/>
                <a:gd name="connsiteX141" fmla="*/ 7302924 w 11962104"/>
                <a:gd name="connsiteY141" fmla="*/ 2 h 6858000"/>
                <a:gd name="connsiteX142" fmla="*/ 7302924 w 11962104"/>
                <a:gd name="connsiteY142" fmla="*/ 6858000 h 6858000"/>
                <a:gd name="connsiteX143" fmla="*/ 7200578 w 11962104"/>
                <a:gd name="connsiteY143" fmla="*/ 6858000 h 6858000"/>
                <a:gd name="connsiteX144" fmla="*/ 7412360 w 11962104"/>
                <a:gd name="connsiteY144" fmla="*/ 2 h 6858000"/>
                <a:gd name="connsiteX145" fmla="*/ 7514706 w 11962104"/>
                <a:gd name="connsiteY145" fmla="*/ 2 h 6858000"/>
                <a:gd name="connsiteX146" fmla="*/ 7514706 w 11962104"/>
                <a:gd name="connsiteY146" fmla="*/ 6858000 h 6858000"/>
                <a:gd name="connsiteX147" fmla="*/ 7412360 w 11962104"/>
                <a:gd name="connsiteY147" fmla="*/ 6858000 h 6858000"/>
                <a:gd name="connsiteX148" fmla="*/ 7624142 w 11962104"/>
                <a:gd name="connsiteY148" fmla="*/ 2 h 6858000"/>
                <a:gd name="connsiteX149" fmla="*/ 7726488 w 11962104"/>
                <a:gd name="connsiteY149" fmla="*/ 2 h 6858000"/>
                <a:gd name="connsiteX150" fmla="*/ 7726488 w 11962104"/>
                <a:gd name="connsiteY150" fmla="*/ 6858000 h 6858000"/>
                <a:gd name="connsiteX151" fmla="*/ 7624142 w 11962104"/>
                <a:gd name="connsiteY151" fmla="*/ 6858000 h 6858000"/>
                <a:gd name="connsiteX152" fmla="*/ 7835924 w 11962104"/>
                <a:gd name="connsiteY152" fmla="*/ 2 h 6858000"/>
                <a:gd name="connsiteX153" fmla="*/ 7938270 w 11962104"/>
                <a:gd name="connsiteY153" fmla="*/ 2 h 6858000"/>
                <a:gd name="connsiteX154" fmla="*/ 7938270 w 11962104"/>
                <a:gd name="connsiteY154" fmla="*/ 6858000 h 6858000"/>
                <a:gd name="connsiteX155" fmla="*/ 7835924 w 11962104"/>
                <a:gd name="connsiteY155" fmla="*/ 6858000 h 6858000"/>
                <a:gd name="connsiteX156" fmla="*/ 8047706 w 11962104"/>
                <a:gd name="connsiteY156" fmla="*/ 2 h 6858000"/>
                <a:gd name="connsiteX157" fmla="*/ 8150052 w 11962104"/>
                <a:gd name="connsiteY157" fmla="*/ 2 h 6858000"/>
                <a:gd name="connsiteX158" fmla="*/ 8150052 w 11962104"/>
                <a:gd name="connsiteY158" fmla="*/ 6858000 h 6858000"/>
                <a:gd name="connsiteX159" fmla="*/ 8047706 w 11962104"/>
                <a:gd name="connsiteY159" fmla="*/ 6858000 h 6858000"/>
                <a:gd name="connsiteX160" fmla="*/ 8259488 w 11962104"/>
                <a:gd name="connsiteY160" fmla="*/ 2 h 6858000"/>
                <a:gd name="connsiteX161" fmla="*/ 8361834 w 11962104"/>
                <a:gd name="connsiteY161" fmla="*/ 2 h 6858000"/>
                <a:gd name="connsiteX162" fmla="*/ 8361834 w 11962104"/>
                <a:gd name="connsiteY162" fmla="*/ 6858000 h 6858000"/>
                <a:gd name="connsiteX163" fmla="*/ 8259488 w 11962104"/>
                <a:gd name="connsiteY163" fmla="*/ 6858000 h 6858000"/>
                <a:gd name="connsiteX164" fmla="*/ 8471270 w 11962104"/>
                <a:gd name="connsiteY164" fmla="*/ 2 h 6858000"/>
                <a:gd name="connsiteX165" fmla="*/ 8573616 w 11962104"/>
                <a:gd name="connsiteY165" fmla="*/ 2 h 6858000"/>
                <a:gd name="connsiteX166" fmla="*/ 8573616 w 11962104"/>
                <a:gd name="connsiteY166" fmla="*/ 6858000 h 6858000"/>
                <a:gd name="connsiteX167" fmla="*/ 8471270 w 11962104"/>
                <a:gd name="connsiteY167" fmla="*/ 6858000 h 6858000"/>
                <a:gd name="connsiteX168" fmla="*/ 8683052 w 11962104"/>
                <a:gd name="connsiteY168" fmla="*/ 2 h 6858000"/>
                <a:gd name="connsiteX169" fmla="*/ 8785398 w 11962104"/>
                <a:gd name="connsiteY169" fmla="*/ 2 h 6858000"/>
                <a:gd name="connsiteX170" fmla="*/ 8785398 w 11962104"/>
                <a:gd name="connsiteY170" fmla="*/ 6858000 h 6858000"/>
                <a:gd name="connsiteX171" fmla="*/ 8683052 w 11962104"/>
                <a:gd name="connsiteY171" fmla="*/ 6858000 h 6858000"/>
                <a:gd name="connsiteX172" fmla="*/ 8894834 w 11962104"/>
                <a:gd name="connsiteY172" fmla="*/ 1 h 6858000"/>
                <a:gd name="connsiteX173" fmla="*/ 8997180 w 11962104"/>
                <a:gd name="connsiteY173" fmla="*/ 1 h 6858000"/>
                <a:gd name="connsiteX174" fmla="*/ 8997180 w 11962104"/>
                <a:gd name="connsiteY174" fmla="*/ 6858000 h 6858000"/>
                <a:gd name="connsiteX175" fmla="*/ 8894834 w 11962104"/>
                <a:gd name="connsiteY175" fmla="*/ 6858000 h 6858000"/>
                <a:gd name="connsiteX176" fmla="*/ 9106616 w 11962104"/>
                <a:gd name="connsiteY176" fmla="*/ 1 h 6858000"/>
                <a:gd name="connsiteX177" fmla="*/ 9208962 w 11962104"/>
                <a:gd name="connsiteY177" fmla="*/ 1 h 6858000"/>
                <a:gd name="connsiteX178" fmla="*/ 9208962 w 11962104"/>
                <a:gd name="connsiteY178" fmla="*/ 6858000 h 6858000"/>
                <a:gd name="connsiteX179" fmla="*/ 9106616 w 11962104"/>
                <a:gd name="connsiteY179" fmla="*/ 6858000 h 6858000"/>
                <a:gd name="connsiteX180" fmla="*/ 9318398 w 11962104"/>
                <a:gd name="connsiteY180" fmla="*/ 1 h 6858000"/>
                <a:gd name="connsiteX181" fmla="*/ 9420744 w 11962104"/>
                <a:gd name="connsiteY181" fmla="*/ 1 h 6858000"/>
                <a:gd name="connsiteX182" fmla="*/ 9420744 w 11962104"/>
                <a:gd name="connsiteY182" fmla="*/ 6858000 h 6858000"/>
                <a:gd name="connsiteX183" fmla="*/ 9318398 w 11962104"/>
                <a:gd name="connsiteY183" fmla="*/ 6858000 h 6858000"/>
                <a:gd name="connsiteX184" fmla="*/ 9530180 w 11962104"/>
                <a:gd name="connsiteY184" fmla="*/ 1 h 6858000"/>
                <a:gd name="connsiteX185" fmla="*/ 9632526 w 11962104"/>
                <a:gd name="connsiteY185" fmla="*/ 1 h 6858000"/>
                <a:gd name="connsiteX186" fmla="*/ 9632526 w 11962104"/>
                <a:gd name="connsiteY186" fmla="*/ 6858000 h 6858000"/>
                <a:gd name="connsiteX187" fmla="*/ 9530180 w 11962104"/>
                <a:gd name="connsiteY187" fmla="*/ 6858000 h 6858000"/>
                <a:gd name="connsiteX188" fmla="*/ 9741962 w 11962104"/>
                <a:gd name="connsiteY188" fmla="*/ 1 h 6858000"/>
                <a:gd name="connsiteX189" fmla="*/ 9844308 w 11962104"/>
                <a:gd name="connsiteY189" fmla="*/ 1 h 6858000"/>
                <a:gd name="connsiteX190" fmla="*/ 9844308 w 11962104"/>
                <a:gd name="connsiteY190" fmla="*/ 6858000 h 6858000"/>
                <a:gd name="connsiteX191" fmla="*/ 9741962 w 11962104"/>
                <a:gd name="connsiteY191" fmla="*/ 6858000 h 6858000"/>
                <a:gd name="connsiteX192" fmla="*/ 9953744 w 11962104"/>
                <a:gd name="connsiteY192" fmla="*/ 1 h 6858000"/>
                <a:gd name="connsiteX193" fmla="*/ 10056090 w 11962104"/>
                <a:gd name="connsiteY193" fmla="*/ 1 h 6858000"/>
                <a:gd name="connsiteX194" fmla="*/ 10056090 w 11962104"/>
                <a:gd name="connsiteY194" fmla="*/ 6858000 h 6858000"/>
                <a:gd name="connsiteX195" fmla="*/ 9953744 w 11962104"/>
                <a:gd name="connsiteY195" fmla="*/ 6858000 h 6858000"/>
                <a:gd name="connsiteX196" fmla="*/ 10165526 w 11962104"/>
                <a:gd name="connsiteY196" fmla="*/ 1 h 6858000"/>
                <a:gd name="connsiteX197" fmla="*/ 10267872 w 11962104"/>
                <a:gd name="connsiteY197" fmla="*/ 1 h 6858000"/>
                <a:gd name="connsiteX198" fmla="*/ 10267872 w 11962104"/>
                <a:gd name="connsiteY198" fmla="*/ 6858000 h 6858000"/>
                <a:gd name="connsiteX199" fmla="*/ 10165526 w 11962104"/>
                <a:gd name="connsiteY199" fmla="*/ 6858000 h 6858000"/>
                <a:gd name="connsiteX200" fmla="*/ 10377308 w 11962104"/>
                <a:gd name="connsiteY200" fmla="*/ 1 h 6858000"/>
                <a:gd name="connsiteX201" fmla="*/ 10479654 w 11962104"/>
                <a:gd name="connsiteY201" fmla="*/ 1 h 6858000"/>
                <a:gd name="connsiteX202" fmla="*/ 10479654 w 11962104"/>
                <a:gd name="connsiteY202" fmla="*/ 6858000 h 6858000"/>
                <a:gd name="connsiteX203" fmla="*/ 10377308 w 11962104"/>
                <a:gd name="connsiteY203" fmla="*/ 6858000 h 6858000"/>
                <a:gd name="connsiteX204" fmla="*/ 10589090 w 11962104"/>
                <a:gd name="connsiteY204" fmla="*/ 1 h 6858000"/>
                <a:gd name="connsiteX205" fmla="*/ 10691436 w 11962104"/>
                <a:gd name="connsiteY205" fmla="*/ 1 h 6858000"/>
                <a:gd name="connsiteX206" fmla="*/ 10691436 w 11962104"/>
                <a:gd name="connsiteY206" fmla="*/ 6858000 h 6858000"/>
                <a:gd name="connsiteX207" fmla="*/ 10589090 w 11962104"/>
                <a:gd name="connsiteY207" fmla="*/ 6858000 h 6858000"/>
                <a:gd name="connsiteX208" fmla="*/ 10800872 w 11962104"/>
                <a:gd name="connsiteY208" fmla="*/ 1 h 6858000"/>
                <a:gd name="connsiteX209" fmla="*/ 10903218 w 11962104"/>
                <a:gd name="connsiteY209" fmla="*/ 1 h 6858000"/>
                <a:gd name="connsiteX210" fmla="*/ 10903218 w 11962104"/>
                <a:gd name="connsiteY210" fmla="*/ 6858000 h 6858000"/>
                <a:gd name="connsiteX211" fmla="*/ 10800872 w 11962104"/>
                <a:gd name="connsiteY211" fmla="*/ 6858000 h 6858000"/>
                <a:gd name="connsiteX212" fmla="*/ 11012654 w 11962104"/>
                <a:gd name="connsiteY212" fmla="*/ 0 h 6858000"/>
                <a:gd name="connsiteX213" fmla="*/ 11115000 w 11962104"/>
                <a:gd name="connsiteY213" fmla="*/ 0 h 6858000"/>
                <a:gd name="connsiteX214" fmla="*/ 11115000 w 11962104"/>
                <a:gd name="connsiteY214" fmla="*/ 6858000 h 6858000"/>
                <a:gd name="connsiteX215" fmla="*/ 11012654 w 11962104"/>
                <a:gd name="connsiteY215" fmla="*/ 6858000 h 6858000"/>
                <a:gd name="connsiteX216" fmla="*/ 11224436 w 11962104"/>
                <a:gd name="connsiteY216" fmla="*/ 0 h 6858000"/>
                <a:gd name="connsiteX217" fmla="*/ 11326782 w 11962104"/>
                <a:gd name="connsiteY217" fmla="*/ 0 h 6858000"/>
                <a:gd name="connsiteX218" fmla="*/ 11326782 w 11962104"/>
                <a:gd name="connsiteY218" fmla="*/ 6858000 h 6858000"/>
                <a:gd name="connsiteX219" fmla="*/ 11224436 w 11962104"/>
                <a:gd name="connsiteY219" fmla="*/ 6858000 h 6858000"/>
                <a:gd name="connsiteX220" fmla="*/ 11436218 w 11962104"/>
                <a:gd name="connsiteY220" fmla="*/ 0 h 6858000"/>
                <a:gd name="connsiteX221" fmla="*/ 11538564 w 11962104"/>
                <a:gd name="connsiteY221" fmla="*/ 0 h 6858000"/>
                <a:gd name="connsiteX222" fmla="*/ 11538564 w 11962104"/>
                <a:gd name="connsiteY222" fmla="*/ 6858000 h 6858000"/>
                <a:gd name="connsiteX223" fmla="*/ 11436218 w 11962104"/>
                <a:gd name="connsiteY223" fmla="*/ 6858000 h 6858000"/>
                <a:gd name="connsiteX224" fmla="*/ 11648000 w 11962104"/>
                <a:gd name="connsiteY224" fmla="*/ 0 h 6858000"/>
                <a:gd name="connsiteX225" fmla="*/ 11750346 w 11962104"/>
                <a:gd name="connsiteY225" fmla="*/ 0 h 6858000"/>
                <a:gd name="connsiteX226" fmla="*/ 11750346 w 11962104"/>
                <a:gd name="connsiteY226" fmla="*/ 6858000 h 6858000"/>
                <a:gd name="connsiteX227" fmla="*/ 11648000 w 11962104"/>
                <a:gd name="connsiteY227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</a:cxnLst>
              <a:rect l="l" t="t" r="r" b="b"/>
              <a:pathLst>
                <a:path w="11962104" h="6858000">
                  <a:moveTo>
                    <a:pt x="11859758" y="6"/>
                  </a:moveTo>
                  <a:lnTo>
                    <a:pt x="11962104" y="6"/>
                  </a:lnTo>
                  <a:lnTo>
                    <a:pt x="11962104" y="6858000"/>
                  </a:lnTo>
                  <a:lnTo>
                    <a:pt x="11859758" y="6858000"/>
                  </a:lnTo>
                  <a:close/>
                  <a:moveTo>
                    <a:pt x="0" y="6"/>
                  </a:moveTo>
                  <a:lnTo>
                    <a:pt x="102346" y="6"/>
                  </a:lnTo>
                  <a:lnTo>
                    <a:pt x="102346" y="6858000"/>
                  </a:lnTo>
                  <a:lnTo>
                    <a:pt x="0" y="6858000"/>
                  </a:lnTo>
                  <a:close/>
                  <a:moveTo>
                    <a:pt x="211782" y="6"/>
                  </a:moveTo>
                  <a:lnTo>
                    <a:pt x="314127" y="6"/>
                  </a:lnTo>
                  <a:lnTo>
                    <a:pt x="314127" y="6858000"/>
                  </a:lnTo>
                  <a:lnTo>
                    <a:pt x="211782" y="6858000"/>
                  </a:lnTo>
                  <a:close/>
                  <a:moveTo>
                    <a:pt x="423563" y="6"/>
                  </a:moveTo>
                  <a:lnTo>
                    <a:pt x="525909" y="6"/>
                  </a:lnTo>
                  <a:lnTo>
                    <a:pt x="525909" y="6858000"/>
                  </a:lnTo>
                  <a:lnTo>
                    <a:pt x="423563" y="6858000"/>
                  </a:lnTo>
                  <a:close/>
                  <a:moveTo>
                    <a:pt x="635345" y="5"/>
                  </a:moveTo>
                  <a:lnTo>
                    <a:pt x="737691" y="5"/>
                  </a:lnTo>
                  <a:lnTo>
                    <a:pt x="737691" y="6858000"/>
                  </a:lnTo>
                  <a:lnTo>
                    <a:pt x="635345" y="6858000"/>
                  </a:lnTo>
                  <a:close/>
                  <a:moveTo>
                    <a:pt x="847127" y="5"/>
                  </a:moveTo>
                  <a:lnTo>
                    <a:pt x="949472" y="5"/>
                  </a:lnTo>
                  <a:lnTo>
                    <a:pt x="949472" y="6858000"/>
                  </a:lnTo>
                  <a:lnTo>
                    <a:pt x="847127" y="6858000"/>
                  </a:lnTo>
                  <a:close/>
                  <a:moveTo>
                    <a:pt x="1058908" y="5"/>
                  </a:moveTo>
                  <a:lnTo>
                    <a:pt x="1161254" y="5"/>
                  </a:lnTo>
                  <a:lnTo>
                    <a:pt x="1161254" y="6858000"/>
                  </a:lnTo>
                  <a:lnTo>
                    <a:pt x="1058908" y="6858000"/>
                  </a:lnTo>
                  <a:close/>
                  <a:moveTo>
                    <a:pt x="1270690" y="5"/>
                  </a:moveTo>
                  <a:lnTo>
                    <a:pt x="1373036" y="5"/>
                  </a:lnTo>
                  <a:lnTo>
                    <a:pt x="1373036" y="6858000"/>
                  </a:lnTo>
                  <a:lnTo>
                    <a:pt x="1270690" y="6858000"/>
                  </a:lnTo>
                  <a:close/>
                  <a:moveTo>
                    <a:pt x="1482472" y="5"/>
                  </a:moveTo>
                  <a:lnTo>
                    <a:pt x="1584817" y="5"/>
                  </a:lnTo>
                  <a:lnTo>
                    <a:pt x="1584817" y="6858000"/>
                  </a:lnTo>
                  <a:lnTo>
                    <a:pt x="1482472" y="6858000"/>
                  </a:lnTo>
                  <a:close/>
                  <a:moveTo>
                    <a:pt x="1694253" y="5"/>
                  </a:moveTo>
                  <a:lnTo>
                    <a:pt x="1796599" y="5"/>
                  </a:lnTo>
                  <a:lnTo>
                    <a:pt x="1796599" y="6858000"/>
                  </a:lnTo>
                  <a:lnTo>
                    <a:pt x="1694253" y="6858000"/>
                  </a:lnTo>
                  <a:close/>
                  <a:moveTo>
                    <a:pt x="1906035" y="5"/>
                  </a:moveTo>
                  <a:lnTo>
                    <a:pt x="2008383" y="5"/>
                  </a:lnTo>
                  <a:lnTo>
                    <a:pt x="2008383" y="6858000"/>
                  </a:lnTo>
                  <a:lnTo>
                    <a:pt x="1906035" y="6858000"/>
                  </a:lnTo>
                  <a:close/>
                  <a:moveTo>
                    <a:pt x="2117819" y="5"/>
                  </a:moveTo>
                  <a:lnTo>
                    <a:pt x="2220164" y="5"/>
                  </a:lnTo>
                  <a:lnTo>
                    <a:pt x="2220164" y="6858000"/>
                  </a:lnTo>
                  <a:lnTo>
                    <a:pt x="2117819" y="6858000"/>
                  </a:lnTo>
                  <a:close/>
                  <a:moveTo>
                    <a:pt x="2329600" y="5"/>
                  </a:moveTo>
                  <a:lnTo>
                    <a:pt x="2431946" y="5"/>
                  </a:lnTo>
                  <a:lnTo>
                    <a:pt x="2431946" y="6858000"/>
                  </a:lnTo>
                  <a:lnTo>
                    <a:pt x="2329600" y="6858000"/>
                  </a:lnTo>
                  <a:close/>
                  <a:moveTo>
                    <a:pt x="2541382" y="4"/>
                  </a:moveTo>
                  <a:lnTo>
                    <a:pt x="2643729" y="4"/>
                  </a:lnTo>
                  <a:lnTo>
                    <a:pt x="2643729" y="6858000"/>
                  </a:lnTo>
                  <a:lnTo>
                    <a:pt x="2541382" y="6858000"/>
                  </a:lnTo>
                  <a:close/>
                  <a:moveTo>
                    <a:pt x="2753164" y="4"/>
                  </a:moveTo>
                  <a:lnTo>
                    <a:pt x="2855511" y="4"/>
                  </a:lnTo>
                  <a:lnTo>
                    <a:pt x="2855511" y="6858000"/>
                  </a:lnTo>
                  <a:lnTo>
                    <a:pt x="2753164" y="6858000"/>
                  </a:lnTo>
                  <a:close/>
                  <a:moveTo>
                    <a:pt x="2964947" y="4"/>
                  </a:moveTo>
                  <a:lnTo>
                    <a:pt x="3067294" y="4"/>
                  </a:lnTo>
                  <a:lnTo>
                    <a:pt x="3067294" y="6858000"/>
                  </a:lnTo>
                  <a:lnTo>
                    <a:pt x="2964947" y="6858000"/>
                  </a:lnTo>
                  <a:close/>
                  <a:moveTo>
                    <a:pt x="3176729" y="4"/>
                  </a:moveTo>
                  <a:lnTo>
                    <a:pt x="3279074" y="4"/>
                  </a:lnTo>
                  <a:lnTo>
                    <a:pt x="3279074" y="6858000"/>
                  </a:lnTo>
                  <a:lnTo>
                    <a:pt x="3176729" y="6858000"/>
                  </a:lnTo>
                  <a:close/>
                  <a:moveTo>
                    <a:pt x="3388508" y="4"/>
                  </a:moveTo>
                  <a:lnTo>
                    <a:pt x="3490853" y="4"/>
                  </a:lnTo>
                  <a:lnTo>
                    <a:pt x="3490853" y="6858000"/>
                  </a:lnTo>
                  <a:lnTo>
                    <a:pt x="3388508" y="6858000"/>
                  </a:lnTo>
                  <a:close/>
                  <a:moveTo>
                    <a:pt x="3600290" y="4"/>
                  </a:moveTo>
                  <a:lnTo>
                    <a:pt x="3702636" y="4"/>
                  </a:lnTo>
                  <a:lnTo>
                    <a:pt x="3702636" y="6858000"/>
                  </a:lnTo>
                  <a:lnTo>
                    <a:pt x="3600290" y="6858000"/>
                  </a:lnTo>
                  <a:close/>
                  <a:moveTo>
                    <a:pt x="3812073" y="4"/>
                  </a:moveTo>
                  <a:lnTo>
                    <a:pt x="3914419" y="4"/>
                  </a:lnTo>
                  <a:lnTo>
                    <a:pt x="3914419" y="6858000"/>
                  </a:lnTo>
                  <a:lnTo>
                    <a:pt x="3812073" y="6858000"/>
                  </a:lnTo>
                  <a:close/>
                  <a:moveTo>
                    <a:pt x="4023854" y="4"/>
                  </a:moveTo>
                  <a:lnTo>
                    <a:pt x="4126196" y="4"/>
                  </a:lnTo>
                  <a:lnTo>
                    <a:pt x="4126196" y="6858000"/>
                  </a:lnTo>
                  <a:lnTo>
                    <a:pt x="4023854" y="6858000"/>
                  </a:lnTo>
                  <a:close/>
                  <a:moveTo>
                    <a:pt x="4235632" y="4"/>
                  </a:moveTo>
                  <a:lnTo>
                    <a:pt x="4337979" y="4"/>
                  </a:lnTo>
                  <a:lnTo>
                    <a:pt x="4337979" y="6858000"/>
                  </a:lnTo>
                  <a:lnTo>
                    <a:pt x="4235632" y="6858000"/>
                  </a:lnTo>
                  <a:close/>
                  <a:moveTo>
                    <a:pt x="4447414" y="4"/>
                  </a:moveTo>
                  <a:lnTo>
                    <a:pt x="4549760" y="4"/>
                  </a:lnTo>
                  <a:lnTo>
                    <a:pt x="4549760" y="6858000"/>
                  </a:lnTo>
                  <a:lnTo>
                    <a:pt x="4447414" y="6858000"/>
                  </a:lnTo>
                  <a:close/>
                  <a:moveTo>
                    <a:pt x="4659196" y="3"/>
                  </a:moveTo>
                  <a:lnTo>
                    <a:pt x="4761540" y="3"/>
                  </a:lnTo>
                  <a:lnTo>
                    <a:pt x="4761540" y="6858000"/>
                  </a:lnTo>
                  <a:lnTo>
                    <a:pt x="4659196" y="6858000"/>
                  </a:lnTo>
                  <a:close/>
                  <a:moveTo>
                    <a:pt x="4870977" y="3"/>
                  </a:moveTo>
                  <a:lnTo>
                    <a:pt x="4973323" y="3"/>
                  </a:lnTo>
                  <a:lnTo>
                    <a:pt x="4973323" y="6858000"/>
                  </a:lnTo>
                  <a:lnTo>
                    <a:pt x="4870977" y="6858000"/>
                  </a:lnTo>
                  <a:close/>
                  <a:moveTo>
                    <a:pt x="5082759" y="3"/>
                  </a:moveTo>
                  <a:lnTo>
                    <a:pt x="5185107" y="3"/>
                  </a:lnTo>
                  <a:lnTo>
                    <a:pt x="5185107" y="6858000"/>
                  </a:lnTo>
                  <a:lnTo>
                    <a:pt x="5082759" y="6858000"/>
                  </a:lnTo>
                  <a:close/>
                  <a:moveTo>
                    <a:pt x="5294541" y="3"/>
                  </a:moveTo>
                  <a:lnTo>
                    <a:pt x="5396888" y="3"/>
                  </a:lnTo>
                  <a:lnTo>
                    <a:pt x="5396888" y="6858000"/>
                  </a:lnTo>
                  <a:lnTo>
                    <a:pt x="5294541" y="6858000"/>
                  </a:lnTo>
                  <a:close/>
                  <a:moveTo>
                    <a:pt x="5506324" y="3"/>
                  </a:moveTo>
                  <a:lnTo>
                    <a:pt x="5608669" y="3"/>
                  </a:lnTo>
                  <a:lnTo>
                    <a:pt x="5608669" y="6858000"/>
                  </a:lnTo>
                  <a:lnTo>
                    <a:pt x="5506324" y="6858000"/>
                  </a:lnTo>
                  <a:close/>
                  <a:moveTo>
                    <a:pt x="5718104" y="3"/>
                  </a:moveTo>
                  <a:lnTo>
                    <a:pt x="5820450" y="3"/>
                  </a:lnTo>
                  <a:lnTo>
                    <a:pt x="5820450" y="6858000"/>
                  </a:lnTo>
                  <a:lnTo>
                    <a:pt x="5718104" y="6858000"/>
                  </a:lnTo>
                  <a:close/>
                  <a:moveTo>
                    <a:pt x="5929886" y="3"/>
                  </a:moveTo>
                  <a:lnTo>
                    <a:pt x="6032232" y="3"/>
                  </a:lnTo>
                  <a:lnTo>
                    <a:pt x="6032232" y="6858000"/>
                  </a:lnTo>
                  <a:lnTo>
                    <a:pt x="5929886" y="6858000"/>
                  </a:lnTo>
                  <a:close/>
                  <a:moveTo>
                    <a:pt x="6141668" y="3"/>
                  </a:moveTo>
                  <a:lnTo>
                    <a:pt x="6244014" y="3"/>
                  </a:lnTo>
                  <a:lnTo>
                    <a:pt x="6244014" y="6858000"/>
                  </a:lnTo>
                  <a:lnTo>
                    <a:pt x="6141668" y="6858000"/>
                  </a:lnTo>
                  <a:close/>
                  <a:moveTo>
                    <a:pt x="6353450" y="3"/>
                  </a:moveTo>
                  <a:lnTo>
                    <a:pt x="6455796" y="3"/>
                  </a:lnTo>
                  <a:lnTo>
                    <a:pt x="6455796" y="6858000"/>
                  </a:lnTo>
                  <a:lnTo>
                    <a:pt x="6353450" y="6858000"/>
                  </a:lnTo>
                  <a:close/>
                  <a:moveTo>
                    <a:pt x="6565232" y="3"/>
                  </a:moveTo>
                  <a:lnTo>
                    <a:pt x="6667578" y="3"/>
                  </a:lnTo>
                  <a:lnTo>
                    <a:pt x="6667578" y="6858000"/>
                  </a:lnTo>
                  <a:lnTo>
                    <a:pt x="6565232" y="6858000"/>
                  </a:lnTo>
                  <a:close/>
                  <a:moveTo>
                    <a:pt x="6777014" y="2"/>
                  </a:moveTo>
                  <a:lnTo>
                    <a:pt x="6879360" y="2"/>
                  </a:lnTo>
                  <a:lnTo>
                    <a:pt x="6879360" y="6858000"/>
                  </a:lnTo>
                  <a:lnTo>
                    <a:pt x="6777014" y="6858000"/>
                  </a:lnTo>
                  <a:close/>
                  <a:moveTo>
                    <a:pt x="6988796" y="2"/>
                  </a:moveTo>
                  <a:lnTo>
                    <a:pt x="7091142" y="2"/>
                  </a:lnTo>
                  <a:lnTo>
                    <a:pt x="7091142" y="6858000"/>
                  </a:lnTo>
                  <a:lnTo>
                    <a:pt x="6988796" y="6858000"/>
                  </a:lnTo>
                  <a:close/>
                  <a:moveTo>
                    <a:pt x="7200578" y="2"/>
                  </a:moveTo>
                  <a:lnTo>
                    <a:pt x="7302924" y="2"/>
                  </a:lnTo>
                  <a:lnTo>
                    <a:pt x="7302924" y="6858000"/>
                  </a:lnTo>
                  <a:lnTo>
                    <a:pt x="7200578" y="6858000"/>
                  </a:lnTo>
                  <a:close/>
                  <a:moveTo>
                    <a:pt x="7412360" y="2"/>
                  </a:moveTo>
                  <a:lnTo>
                    <a:pt x="7514706" y="2"/>
                  </a:lnTo>
                  <a:lnTo>
                    <a:pt x="7514706" y="6858000"/>
                  </a:lnTo>
                  <a:lnTo>
                    <a:pt x="7412360" y="6858000"/>
                  </a:lnTo>
                  <a:close/>
                  <a:moveTo>
                    <a:pt x="7624142" y="2"/>
                  </a:moveTo>
                  <a:lnTo>
                    <a:pt x="7726488" y="2"/>
                  </a:lnTo>
                  <a:lnTo>
                    <a:pt x="7726488" y="6858000"/>
                  </a:lnTo>
                  <a:lnTo>
                    <a:pt x="7624142" y="6858000"/>
                  </a:lnTo>
                  <a:close/>
                  <a:moveTo>
                    <a:pt x="7835924" y="2"/>
                  </a:moveTo>
                  <a:lnTo>
                    <a:pt x="7938270" y="2"/>
                  </a:lnTo>
                  <a:lnTo>
                    <a:pt x="7938270" y="6858000"/>
                  </a:lnTo>
                  <a:lnTo>
                    <a:pt x="7835924" y="6858000"/>
                  </a:lnTo>
                  <a:close/>
                  <a:moveTo>
                    <a:pt x="8047706" y="2"/>
                  </a:moveTo>
                  <a:lnTo>
                    <a:pt x="8150052" y="2"/>
                  </a:lnTo>
                  <a:lnTo>
                    <a:pt x="8150052" y="6858000"/>
                  </a:lnTo>
                  <a:lnTo>
                    <a:pt x="8047706" y="6858000"/>
                  </a:lnTo>
                  <a:close/>
                  <a:moveTo>
                    <a:pt x="8259488" y="2"/>
                  </a:moveTo>
                  <a:lnTo>
                    <a:pt x="8361834" y="2"/>
                  </a:lnTo>
                  <a:lnTo>
                    <a:pt x="8361834" y="6858000"/>
                  </a:lnTo>
                  <a:lnTo>
                    <a:pt x="8259488" y="6858000"/>
                  </a:lnTo>
                  <a:close/>
                  <a:moveTo>
                    <a:pt x="8471270" y="2"/>
                  </a:moveTo>
                  <a:lnTo>
                    <a:pt x="8573616" y="2"/>
                  </a:lnTo>
                  <a:lnTo>
                    <a:pt x="8573616" y="6858000"/>
                  </a:lnTo>
                  <a:lnTo>
                    <a:pt x="8471270" y="6858000"/>
                  </a:lnTo>
                  <a:close/>
                  <a:moveTo>
                    <a:pt x="8683052" y="2"/>
                  </a:moveTo>
                  <a:lnTo>
                    <a:pt x="8785398" y="2"/>
                  </a:lnTo>
                  <a:lnTo>
                    <a:pt x="8785398" y="6858000"/>
                  </a:lnTo>
                  <a:lnTo>
                    <a:pt x="8683052" y="6858000"/>
                  </a:lnTo>
                  <a:close/>
                  <a:moveTo>
                    <a:pt x="8894834" y="1"/>
                  </a:moveTo>
                  <a:lnTo>
                    <a:pt x="8997180" y="1"/>
                  </a:lnTo>
                  <a:lnTo>
                    <a:pt x="8997180" y="6858000"/>
                  </a:lnTo>
                  <a:lnTo>
                    <a:pt x="8894834" y="6858000"/>
                  </a:lnTo>
                  <a:close/>
                  <a:moveTo>
                    <a:pt x="9106616" y="1"/>
                  </a:moveTo>
                  <a:lnTo>
                    <a:pt x="9208962" y="1"/>
                  </a:lnTo>
                  <a:lnTo>
                    <a:pt x="9208962" y="6858000"/>
                  </a:lnTo>
                  <a:lnTo>
                    <a:pt x="9106616" y="6858000"/>
                  </a:lnTo>
                  <a:close/>
                  <a:moveTo>
                    <a:pt x="9318398" y="1"/>
                  </a:moveTo>
                  <a:lnTo>
                    <a:pt x="9420744" y="1"/>
                  </a:lnTo>
                  <a:lnTo>
                    <a:pt x="9420744" y="6858000"/>
                  </a:lnTo>
                  <a:lnTo>
                    <a:pt x="9318398" y="6858000"/>
                  </a:lnTo>
                  <a:close/>
                  <a:moveTo>
                    <a:pt x="9530180" y="1"/>
                  </a:moveTo>
                  <a:lnTo>
                    <a:pt x="9632526" y="1"/>
                  </a:lnTo>
                  <a:lnTo>
                    <a:pt x="9632526" y="6858000"/>
                  </a:lnTo>
                  <a:lnTo>
                    <a:pt x="9530180" y="6858000"/>
                  </a:lnTo>
                  <a:close/>
                  <a:moveTo>
                    <a:pt x="9741962" y="1"/>
                  </a:moveTo>
                  <a:lnTo>
                    <a:pt x="9844308" y="1"/>
                  </a:lnTo>
                  <a:lnTo>
                    <a:pt x="9844308" y="6858000"/>
                  </a:lnTo>
                  <a:lnTo>
                    <a:pt x="9741962" y="6858000"/>
                  </a:lnTo>
                  <a:close/>
                  <a:moveTo>
                    <a:pt x="9953744" y="1"/>
                  </a:moveTo>
                  <a:lnTo>
                    <a:pt x="10056090" y="1"/>
                  </a:lnTo>
                  <a:lnTo>
                    <a:pt x="10056090" y="6858000"/>
                  </a:lnTo>
                  <a:lnTo>
                    <a:pt x="9953744" y="6858000"/>
                  </a:lnTo>
                  <a:close/>
                  <a:moveTo>
                    <a:pt x="10165526" y="1"/>
                  </a:moveTo>
                  <a:lnTo>
                    <a:pt x="10267872" y="1"/>
                  </a:lnTo>
                  <a:lnTo>
                    <a:pt x="10267872" y="6858000"/>
                  </a:lnTo>
                  <a:lnTo>
                    <a:pt x="10165526" y="6858000"/>
                  </a:lnTo>
                  <a:close/>
                  <a:moveTo>
                    <a:pt x="10377308" y="1"/>
                  </a:moveTo>
                  <a:lnTo>
                    <a:pt x="10479654" y="1"/>
                  </a:lnTo>
                  <a:lnTo>
                    <a:pt x="10479654" y="6858000"/>
                  </a:lnTo>
                  <a:lnTo>
                    <a:pt x="10377308" y="6858000"/>
                  </a:lnTo>
                  <a:close/>
                  <a:moveTo>
                    <a:pt x="10589090" y="1"/>
                  </a:moveTo>
                  <a:lnTo>
                    <a:pt x="10691436" y="1"/>
                  </a:lnTo>
                  <a:lnTo>
                    <a:pt x="10691436" y="6858000"/>
                  </a:lnTo>
                  <a:lnTo>
                    <a:pt x="10589090" y="6858000"/>
                  </a:lnTo>
                  <a:close/>
                  <a:moveTo>
                    <a:pt x="10800872" y="1"/>
                  </a:moveTo>
                  <a:lnTo>
                    <a:pt x="10903218" y="1"/>
                  </a:lnTo>
                  <a:lnTo>
                    <a:pt x="10903218" y="6858000"/>
                  </a:lnTo>
                  <a:lnTo>
                    <a:pt x="10800872" y="6858000"/>
                  </a:lnTo>
                  <a:close/>
                  <a:moveTo>
                    <a:pt x="11012654" y="0"/>
                  </a:moveTo>
                  <a:lnTo>
                    <a:pt x="11115000" y="0"/>
                  </a:lnTo>
                  <a:lnTo>
                    <a:pt x="11115000" y="6858000"/>
                  </a:lnTo>
                  <a:lnTo>
                    <a:pt x="11012654" y="6858000"/>
                  </a:lnTo>
                  <a:close/>
                  <a:moveTo>
                    <a:pt x="11224436" y="0"/>
                  </a:moveTo>
                  <a:lnTo>
                    <a:pt x="11326782" y="0"/>
                  </a:lnTo>
                  <a:lnTo>
                    <a:pt x="11326782" y="6858000"/>
                  </a:lnTo>
                  <a:lnTo>
                    <a:pt x="11224436" y="6858000"/>
                  </a:lnTo>
                  <a:close/>
                  <a:moveTo>
                    <a:pt x="11436218" y="0"/>
                  </a:moveTo>
                  <a:lnTo>
                    <a:pt x="11538564" y="0"/>
                  </a:lnTo>
                  <a:lnTo>
                    <a:pt x="11538564" y="6858000"/>
                  </a:lnTo>
                  <a:lnTo>
                    <a:pt x="11436218" y="6858000"/>
                  </a:lnTo>
                  <a:close/>
                  <a:moveTo>
                    <a:pt x="11648000" y="0"/>
                  </a:moveTo>
                  <a:lnTo>
                    <a:pt x="11750346" y="0"/>
                  </a:lnTo>
                  <a:lnTo>
                    <a:pt x="11750346" y="6858000"/>
                  </a:lnTo>
                  <a:lnTo>
                    <a:pt x="11648000" y="6858000"/>
                  </a:lnTo>
                  <a:close/>
                </a:path>
              </a:pathLst>
            </a:custGeom>
            <a:solidFill>
              <a:srgbClr val="BDE6F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4888E8D2-97B8-24ED-BEB5-9E1F2454FFB7}"/>
                </a:ext>
              </a:extLst>
            </p:cNvPr>
            <p:cNvSpPr/>
            <p:nvPr/>
          </p:nvSpPr>
          <p:spPr>
            <a:xfrm>
              <a:off x="0" y="1"/>
              <a:ext cx="12192000" cy="863600"/>
            </a:xfrm>
            <a:prstGeom prst="rect">
              <a:avLst/>
            </a:prstGeom>
            <a:solidFill>
              <a:srgbClr val="9FB6FA"/>
            </a:solidFill>
            <a:ln>
              <a:noFill/>
            </a:ln>
            <a:effectLst>
              <a:outerShdw dist="63500" dir="5400000" algn="t" rotWithShape="0">
                <a:schemeClr val="bg1"/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1790700">
                <a:defRPr/>
              </a:pPr>
              <a:endParaRPr lang="ko-KR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65" name="모서리가 둥근 직사각형 73">
              <a:extLst>
                <a:ext uri="{FF2B5EF4-FFF2-40B4-BE49-F238E27FC236}">
                  <a16:creationId xmlns:a16="http://schemas.microsoft.com/office/drawing/2014/main" id="{42FF673D-1C38-42DE-572E-E81EAFF62E77}"/>
                </a:ext>
              </a:extLst>
            </p:cNvPr>
            <p:cNvSpPr/>
            <p:nvPr/>
          </p:nvSpPr>
          <p:spPr>
            <a:xfrm>
              <a:off x="318076" y="217524"/>
              <a:ext cx="2079684" cy="400498"/>
            </a:xfrm>
            <a:prstGeom prst="roundRect">
              <a:avLst>
                <a:gd name="adj" fmla="val 50000"/>
              </a:avLst>
            </a:prstGeom>
            <a:solidFill>
              <a:srgbClr val="7556AE"/>
            </a:solidFill>
            <a:ln w="25400">
              <a:solidFill>
                <a:srgbClr val="2B3B61"/>
              </a:solidFill>
            </a:ln>
            <a:effectLst>
              <a:outerShdw dist="50800" dir="5400000" algn="t" rotWithShape="0">
                <a:srgbClr val="2B3B61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zh-TW" altLang="en-US" sz="1400" b="1" dirty="0">
                  <a:solidFill>
                    <a:prstClr val="white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展示 </a:t>
              </a:r>
              <a:r>
                <a:rPr lang="en-US" altLang="zh-TW" sz="1400" b="1" i="1" dirty="0">
                  <a:solidFill>
                    <a:prstClr val="white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Demo</a:t>
              </a:r>
              <a:endParaRPr lang="en-US" altLang="ko-KR" sz="1400" b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grpSp>
          <p:nvGrpSpPr>
            <p:cNvPr id="69" name="그룹 68">
              <a:extLst>
                <a:ext uri="{FF2B5EF4-FFF2-40B4-BE49-F238E27FC236}">
                  <a16:creationId xmlns:a16="http://schemas.microsoft.com/office/drawing/2014/main" id="{6BF6A582-4443-1CF8-88B8-3D286E4B7568}"/>
                </a:ext>
              </a:extLst>
            </p:cNvPr>
            <p:cNvGrpSpPr/>
            <p:nvPr/>
          </p:nvGrpSpPr>
          <p:grpSpPr>
            <a:xfrm>
              <a:off x="10876944" y="304226"/>
              <a:ext cx="996979" cy="255149"/>
              <a:chOff x="9689491" y="466716"/>
              <a:chExt cx="996979" cy="255149"/>
            </a:xfrm>
          </p:grpSpPr>
          <p:sp>
            <p:nvSpPr>
              <p:cNvPr id="70" name="타원 69">
                <a:extLst>
                  <a:ext uri="{FF2B5EF4-FFF2-40B4-BE49-F238E27FC236}">
                    <a16:creationId xmlns:a16="http://schemas.microsoft.com/office/drawing/2014/main" id="{0B2E8074-DB58-F67A-A4A9-CB6A23A71BB4}"/>
                  </a:ext>
                </a:extLst>
              </p:cNvPr>
              <p:cNvSpPr/>
              <p:nvPr/>
            </p:nvSpPr>
            <p:spPr>
              <a:xfrm>
                <a:off x="9689491" y="466716"/>
                <a:ext cx="249462" cy="249462"/>
              </a:xfrm>
              <a:prstGeom prst="ellipse">
                <a:avLst/>
              </a:prstGeom>
              <a:solidFill>
                <a:srgbClr val="FF9999"/>
              </a:solidFill>
              <a:ln w="22225">
                <a:solidFill>
                  <a:srgbClr val="2B3B6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en-US" altLang="ko-KR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71" name="타원 70">
                <a:extLst>
                  <a:ext uri="{FF2B5EF4-FFF2-40B4-BE49-F238E27FC236}">
                    <a16:creationId xmlns:a16="http://schemas.microsoft.com/office/drawing/2014/main" id="{3575A2CE-0BB9-90C2-3DF1-D91E2CE404B2}"/>
                  </a:ext>
                </a:extLst>
              </p:cNvPr>
              <p:cNvSpPr/>
              <p:nvPr/>
            </p:nvSpPr>
            <p:spPr>
              <a:xfrm>
                <a:off x="10063684" y="466716"/>
                <a:ext cx="249462" cy="249462"/>
              </a:xfrm>
              <a:prstGeom prst="ellipse">
                <a:avLst/>
              </a:prstGeom>
              <a:solidFill>
                <a:srgbClr val="FFF2AE"/>
              </a:solidFill>
              <a:ln w="22225">
                <a:solidFill>
                  <a:srgbClr val="2B3B6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en-US" altLang="ko-KR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72" name="타원 71">
                <a:extLst>
                  <a:ext uri="{FF2B5EF4-FFF2-40B4-BE49-F238E27FC236}">
                    <a16:creationId xmlns:a16="http://schemas.microsoft.com/office/drawing/2014/main" id="{F4D485A4-A121-706E-CE2C-D0489F0CC8F5}"/>
                  </a:ext>
                </a:extLst>
              </p:cNvPr>
              <p:cNvSpPr/>
              <p:nvPr/>
            </p:nvSpPr>
            <p:spPr>
              <a:xfrm>
                <a:off x="10437008" y="472403"/>
                <a:ext cx="249462" cy="249462"/>
              </a:xfrm>
              <a:prstGeom prst="ellipse">
                <a:avLst/>
              </a:prstGeom>
              <a:solidFill>
                <a:schemeClr val="bg1"/>
              </a:solidFill>
              <a:ln w="22225">
                <a:solidFill>
                  <a:srgbClr val="2B3B6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en-US" altLang="ko-KR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73" name="타원 72">
                <a:extLst>
                  <a:ext uri="{FF2B5EF4-FFF2-40B4-BE49-F238E27FC236}">
                    <a16:creationId xmlns:a16="http://schemas.microsoft.com/office/drawing/2014/main" id="{EDFD2430-539E-3C64-D728-E2946CDBBE19}"/>
                  </a:ext>
                </a:extLst>
              </p:cNvPr>
              <p:cNvSpPr/>
              <p:nvPr/>
            </p:nvSpPr>
            <p:spPr>
              <a:xfrm>
                <a:off x="10136423" y="539455"/>
                <a:ext cx="103983" cy="103983"/>
              </a:xfrm>
              <a:prstGeom prst="ellipse">
                <a:avLst/>
              </a:prstGeom>
              <a:solidFill>
                <a:schemeClr val="bg1"/>
              </a:solidFill>
              <a:ln w="22225">
                <a:solidFill>
                  <a:srgbClr val="2B3B6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4" name="직사각형 73">
                <a:extLst>
                  <a:ext uri="{FF2B5EF4-FFF2-40B4-BE49-F238E27FC236}">
                    <a16:creationId xmlns:a16="http://schemas.microsoft.com/office/drawing/2014/main" id="{8980C09E-38ED-13B7-1399-159D57EB3CD4}"/>
                  </a:ext>
                </a:extLst>
              </p:cNvPr>
              <p:cNvSpPr/>
              <p:nvPr/>
            </p:nvSpPr>
            <p:spPr>
              <a:xfrm>
                <a:off x="9760222" y="634215"/>
                <a:ext cx="108000" cy="25200"/>
              </a:xfrm>
              <a:prstGeom prst="rect">
                <a:avLst/>
              </a:prstGeom>
              <a:solidFill>
                <a:srgbClr val="2B3B61"/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3F34700E-544A-1BD4-C9D2-BF5C5E9BB283}"/>
                  </a:ext>
                </a:extLst>
              </p:cNvPr>
              <p:cNvSpPr/>
              <p:nvPr/>
            </p:nvSpPr>
            <p:spPr>
              <a:xfrm rot="2700000">
                <a:off x="10492447" y="589222"/>
                <a:ext cx="144000" cy="25200"/>
              </a:xfrm>
              <a:prstGeom prst="rect">
                <a:avLst/>
              </a:prstGeom>
              <a:solidFill>
                <a:srgbClr val="2B3B61"/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6" name="직사각형 75">
                <a:extLst>
                  <a:ext uri="{FF2B5EF4-FFF2-40B4-BE49-F238E27FC236}">
                    <a16:creationId xmlns:a16="http://schemas.microsoft.com/office/drawing/2014/main" id="{E661A087-BF50-FC97-B325-BFCB990BE1A1}"/>
                  </a:ext>
                </a:extLst>
              </p:cNvPr>
              <p:cNvSpPr/>
              <p:nvPr/>
            </p:nvSpPr>
            <p:spPr>
              <a:xfrm rot="18900000">
                <a:off x="10492446" y="586380"/>
                <a:ext cx="144000" cy="25200"/>
              </a:xfrm>
              <a:prstGeom prst="rect">
                <a:avLst/>
              </a:prstGeom>
              <a:solidFill>
                <a:srgbClr val="2B3B61"/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3" name="等腰三角形 12">
            <a:extLst>
              <a:ext uri="{FF2B5EF4-FFF2-40B4-BE49-F238E27FC236}">
                <a16:creationId xmlns:a16="http://schemas.microsoft.com/office/drawing/2014/main" id="{D2DC028C-3834-42C7-A64D-3541F87674E1}"/>
              </a:ext>
            </a:extLst>
          </p:cNvPr>
          <p:cNvSpPr/>
          <p:nvPr/>
        </p:nvSpPr>
        <p:spPr>
          <a:xfrm>
            <a:off x="1207942" y="898099"/>
            <a:ext cx="1808480" cy="5959901"/>
          </a:xfrm>
          <a:prstGeom prst="triangle">
            <a:avLst>
              <a:gd name="adj" fmla="val 0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C7DE60E5-A8C2-4F81-B22C-73433F036FDF}"/>
              </a:ext>
            </a:extLst>
          </p:cNvPr>
          <p:cNvSpPr/>
          <p:nvPr/>
        </p:nvSpPr>
        <p:spPr>
          <a:xfrm>
            <a:off x="0" y="898099"/>
            <a:ext cx="1207941" cy="595990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956285BA-39E9-4C71-8063-F6B0952DE3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48980" y="3791262"/>
            <a:ext cx="3160575" cy="3160575"/>
          </a:xfrm>
          <a:prstGeom prst="rect">
            <a:avLst/>
          </a:prstGeom>
        </p:spPr>
      </p:pic>
      <p:grpSp>
        <p:nvGrpSpPr>
          <p:cNvPr id="24" name="群組 23">
            <a:extLst>
              <a:ext uri="{FF2B5EF4-FFF2-40B4-BE49-F238E27FC236}">
                <a16:creationId xmlns:a16="http://schemas.microsoft.com/office/drawing/2014/main" id="{FCFF7398-83B1-47FB-B70A-647BB7C5E175}"/>
              </a:ext>
            </a:extLst>
          </p:cNvPr>
          <p:cNvGrpSpPr/>
          <p:nvPr/>
        </p:nvGrpSpPr>
        <p:grpSpPr>
          <a:xfrm>
            <a:off x="2475732" y="1934419"/>
            <a:ext cx="2267324" cy="2484120"/>
            <a:chOff x="2475732" y="1741379"/>
            <a:chExt cx="2267324" cy="2484120"/>
          </a:xfrm>
        </p:grpSpPr>
        <p:sp>
          <p:nvSpPr>
            <p:cNvPr id="30" name="橢圓 29">
              <a:extLst>
                <a:ext uri="{FF2B5EF4-FFF2-40B4-BE49-F238E27FC236}">
                  <a16:creationId xmlns:a16="http://schemas.microsoft.com/office/drawing/2014/main" id="{4D12EEA5-6FAC-4A15-A8AA-43E19DB05181}"/>
                </a:ext>
              </a:extLst>
            </p:cNvPr>
            <p:cNvSpPr/>
            <p:nvPr/>
          </p:nvSpPr>
          <p:spPr>
            <a:xfrm>
              <a:off x="3366169" y="2569881"/>
              <a:ext cx="1216698" cy="1056640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488D946A-E897-4500-AFB8-D8E787A274BB}"/>
                </a:ext>
              </a:extLst>
            </p:cNvPr>
            <p:cNvSpPr/>
            <p:nvPr/>
          </p:nvSpPr>
          <p:spPr>
            <a:xfrm>
              <a:off x="2475732" y="1741379"/>
              <a:ext cx="1740562" cy="171196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1500" b="1" dirty="0">
                  <a:solidFill>
                    <a:srgbClr val="00206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遊</a:t>
              </a: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EC9A4216-665C-466D-985A-8EBC5C46FEA5}"/>
                </a:ext>
              </a:extLst>
            </p:cNvPr>
            <p:cNvSpPr/>
            <p:nvPr/>
          </p:nvSpPr>
          <p:spPr>
            <a:xfrm>
              <a:off x="3494934" y="3168859"/>
              <a:ext cx="1248122" cy="10566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7200" b="1" dirty="0">
                  <a:solidFill>
                    <a:srgbClr val="00206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戲</a:t>
              </a:r>
            </a:p>
          </p:txBody>
        </p:sp>
      </p:grpSp>
      <p:grpSp>
        <p:nvGrpSpPr>
          <p:cNvPr id="6" name="群組 5">
            <a:extLst>
              <a:ext uri="{FF2B5EF4-FFF2-40B4-BE49-F238E27FC236}">
                <a16:creationId xmlns:a16="http://schemas.microsoft.com/office/drawing/2014/main" id="{421919EE-86DA-4D9B-8E5B-458862C1561C}"/>
              </a:ext>
            </a:extLst>
          </p:cNvPr>
          <p:cNvGrpSpPr/>
          <p:nvPr/>
        </p:nvGrpSpPr>
        <p:grpSpPr>
          <a:xfrm>
            <a:off x="5585963" y="1138742"/>
            <a:ext cx="6225758" cy="5648600"/>
            <a:chOff x="5592532" y="930355"/>
            <a:chExt cx="6225758" cy="5648600"/>
          </a:xfrm>
        </p:grpSpPr>
        <p:pic>
          <p:nvPicPr>
            <p:cNvPr id="4" name="圖片 3">
              <a:extLst>
                <a:ext uri="{FF2B5EF4-FFF2-40B4-BE49-F238E27FC236}">
                  <a16:creationId xmlns:a16="http://schemas.microsoft.com/office/drawing/2014/main" id="{8E63B3F8-9384-434E-8F70-389C48DDB0F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92533" y="930355"/>
              <a:ext cx="6219188" cy="2911039"/>
            </a:xfrm>
            <a:prstGeom prst="rect">
              <a:avLst/>
            </a:prstGeom>
          </p:spPr>
        </p:pic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68B415A9-E8BD-4E57-BD9F-8A706AC4626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92532" y="3804290"/>
              <a:ext cx="6225758" cy="27746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662716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5EC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자유형: 도형 1">
            <a:extLst>
              <a:ext uri="{FF2B5EF4-FFF2-40B4-BE49-F238E27FC236}">
                <a16:creationId xmlns:a16="http://schemas.microsoft.com/office/drawing/2014/main" id="{AC4DE6FE-8A4C-B1E2-B45F-9EA8255AF084}"/>
              </a:ext>
            </a:extLst>
          </p:cNvPr>
          <p:cNvSpPr/>
          <p:nvPr/>
        </p:nvSpPr>
        <p:spPr>
          <a:xfrm>
            <a:off x="114948" y="872318"/>
            <a:ext cx="11962104" cy="5915025"/>
          </a:xfrm>
          <a:custGeom>
            <a:avLst/>
            <a:gdLst>
              <a:gd name="connsiteX0" fmla="*/ 11859758 w 11962104"/>
              <a:gd name="connsiteY0" fmla="*/ 6 h 6858000"/>
              <a:gd name="connsiteX1" fmla="*/ 11962104 w 11962104"/>
              <a:gd name="connsiteY1" fmla="*/ 6 h 6858000"/>
              <a:gd name="connsiteX2" fmla="*/ 11962104 w 11962104"/>
              <a:gd name="connsiteY2" fmla="*/ 6858000 h 6858000"/>
              <a:gd name="connsiteX3" fmla="*/ 11859758 w 11962104"/>
              <a:gd name="connsiteY3" fmla="*/ 6858000 h 6858000"/>
              <a:gd name="connsiteX4" fmla="*/ 0 w 11962104"/>
              <a:gd name="connsiteY4" fmla="*/ 6 h 6858000"/>
              <a:gd name="connsiteX5" fmla="*/ 102346 w 11962104"/>
              <a:gd name="connsiteY5" fmla="*/ 6 h 6858000"/>
              <a:gd name="connsiteX6" fmla="*/ 102346 w 11962104"/>
              <a:gd name="connsiteY6" fmla="*/ 6858000 h 6858000"/>
              <a:gd name="connsiteX7" fmla="*/ 0 w 11962104"/>
              <a:gd name="connsiteY7" fmla="*/ 6858000 h 6858000"/>
              <a:gd name="connsiteX8" fmla="*/ 211782 w 11962104"/>
              <a:gd name="connsiteY8" fmla="*/ 6 h 6858000"/>
              <a:gd name="connsiteX9" fmla="*/ 314127 w 11962104"/>
              <a:gd name="connsiteY9" fmla="*/ 6 h 6858000"/>
              <a:gd name="connsiteX10" fmla="*/ 314127 w 11962104"/>
              <a:gd name="connsiteY10" fmla="*/ 6858000 h 6858000"/>
              <a:gd name="connsiteX11" fmla="*/ 211782 w 11962104"/>
              <a:gd name="connsiteY11" fmla="*/ 6858000 h 6858000"/>
              <a:gd name="connsiteX12" fmla="*/ 423563 w 11962104"/>
              <a:gd name="connsiteY12" fmla="*/ 6 h 6858000"/>
              <a:gd name="connsiteX13" fmla="*/ 525909 w 11962104"/>
              <a:gd name="connsiteY13" fmla="*/ 6 h 6858000"/>
              <a:gd name="connsiteX14" fmla="*/ 525909 w 11962104"/>
              <a:gd name="connsiteY14" fmla="*/ 6858000 h 6858000"/>
              <a:gd name="connsiteX15" fmla="*/ 423563 w 11962104"/>
              <a:gd name="connsiteY15" fmla="*/ 6858000 h 6858000"/>
              <a:gd name="connsiteX16" fmla="*/ 635345 w 11962104"/>
              <a:gd name="connsiteY16" fmla="*/ 5 h 6858000"/>
              <a:gd name="connsiteX17" fmla="*/ 737691 w 11962104"/>
              <a:gd name="connsiteY17" fmla="*/ 5 h 6858000"/>
              <a:gd name="connsiteX18" fmla="*/ 737691 w 11962104"/>
              <a:gd name="connsiteY18" fmla="*/ 6858000 h 6858000"/>
              <a:gd name="connsiteX19" fmla="*/ 635345 w 11962104"/>
              <a:gd name="connsiteY19" fmla="*/ 6858000 h 6858000"/>
              <a:gd name="connsiteX20" fmla="*/ 847127 w 11962104"/>
              <a:gd name="connsiteY20" fmla="*/ 5 h 6858000"/>
              <a:gd name="connsiteX21" fmla="*/ 949472 w 11962104"/>
              <a:gd name="connsiteY21" fmla="*/ 5 h 6858000"/>
              <a:gd name="connsiteX22" fmla="*/ 949472 w 11962104"/>
              <a:gd name="connsiteY22" fmla="*/ 6858000 h 6858000"/>
              <a:gd name="connsiteX23" fmla="*/ 847127 w 11962104"/>
              <a:gd name="connsiteY23" fmla="*/ 6858000 h 6858000"/>
              <a:gd name="connsiteX24" fmla="*/ 1058908 w 11962104"/>
              <a:gd name="connsiteY24" fmla="*/ 5 h 6858000"/>
              <a:gd name="connsiteX25" fmla="*/ 1161254 w 11962104"/>
              <a:gd name="connsiteY25" fmla="*/ 5 h 6858000"/>
              <a:gd name="connsiteX26" fmla="*/ 1161254 w 11962104"/>
              <a:gd name="connsiteY26" fmla="*/ 6858000 h 6858000"/>
              <a:gd name="connsiteX27" fmla="*/ 1058908 w 11962104"/>
              <a:gd name="connsiteY27" fmla="*/ 6858000 h 6858000"/>
              <a:gd name="connsiteX28" fmla="*/ 1270690 w 11962104"/>
              <a:gd name="connsiteY28" fmla="*/ 5 h 6858000"/>
              <a:gd name="connsiteX29" fmla="*/ 1373036 w 11962104"/>
              <a:gd name="connsiteY29" fmla="*/ 5 h 6858000"/>
              <a:gd name="connsiteX30" fmla="*/ 1373036 w 11962104"/>
              <a:gd name="connsiteY30" fmla="*/ 6858000 h 6858000"/>
              <a:gd name="connsiteX31" fmla="*/ 1270690 w 11962104"/>
              <a:gd name="connsiteY31" fmla="*/ 6858000 h 6858000"/>
              <a:gd name="connsiteX32" fmla="*/ 1482472 w 11962104"/>
              <a:gd name="connsiteY32" fmla="*/ 5 h 6858000"/>
              <a:gd name="connsiteX33" fmla="*/ 1584817 w 11962104"/>
              <a:gd name="connsiteY33" fmla="*/ 5 h 6858000"/>
              <a:gd name="connsiteX34" fmla="*/ 1584817 w 11962104"/>
              <a:gd name="connsiteY34" fmla="*/ 6858000 h 6858000"/>
              <a:gd name="connsiteX35" fmla="*/ 1482472 w 11962104"/>
              <a:gd name="connsiteY35" fmla="*/ 6858000 h 6858000"/>
              <a:gd name="connsiteX36" fmla="*/ 1694253 w 11962104"/>
              <a:gd name="connsiteY36" fmla="*/ 5 h 6858000"/>
              <a:gd name="connsiteX37" fmla="*/ 1796599 w 11962104"/>
              <a:gd name="connsiteY37" fmla="*/ 5 h 6858000"/>
              <a:gd name="connsiteX38" fmla="*/ 1796599 w 11962104"/>
              <a:gd name="connsiteY38" fmla="*/ 6858000 h 6858000"/>
              <a:gd name="connsiteX39" fmla="*/ 1694253 w 11962104"/>
              <a:gd name="connsiteY39" fmla="*/ 6858000 h 6858000"/>
              <a:gd name="connsiteX40" fmla="*/ 1906035 w 11962104"/>
              <a:gd name="connsiteY40" fmla="*/ 5 h 6858000"/>
              <a:gd name="connsiteX41" fmla="*/ 2008383 w 11962104"/>
              <a:gd name="connsiteY41" fmla="*/ 5 h 6858000"/>
              <a:gd name="connsiteX42" fmla="*/ 2008383 w 11962104"/>
              <a:gd name="connsiteY42" fmla="*/ 6858000 h 6858000"/>
              <a:gd name="connsiteX43" fmla="*/ 1906035 w 11962104"/>
              <a:gd name="connsiteY43" fmla="*/ 6858000 h 6858000"/>
              <a:gd name="connsiteX44" fmla="*/ 2117819 w 11962104"/>
              <a:gd name="connsiteY44" fmla="*/ 5 h 6858000"/>
              <a:gd name="connsiteX45" fmla="*/ 2220164 w 11962104"/>
              <a:gd name="connsiteY45" fmla="*/ 5 h 6858000"/>
              <a:gd name="connsiteX46" fmla="*/ 2220164 w 11962104"/>
              <a:gd name="connsiteY46" fmla="*/ 6858000 h 6858000"/>
              <a:gd name="connsiteX47" fmla="*/ 2117819 w 11962104"/>
              <a:gd name="connsiteY47" fmla="*/ 6858000 h 6858000"/>
              <a:gd name="connsiteX48" fmla="*/ 2329600 w 11962104"/>
              <a:gd name="connsiteY48" fmla="*/ 5 h 6858000"/>
              <a:gd name="connsiteX49" fmla="*/ 2431946 w 11962104"/>
              <a:gd name="connsiteY49" fmla="*/ 5 h 6858000"/>
              <a:gd name="connsiteX50" fmla="*/ 2431946 w 11962104"/>
              <a:gd name="connsiteY50" fmla="*/ 6858000 h 6858000"/>
              <a:gd name="connsiteX51" fmla="*/ 2329600 w 11962104"/>
              <a:gd name="connsiteY51" fmla="*/ 6858000 h 6858000"/>
              <a:gd name="connsiteX52" fmla="*/ 2541382 w 11962104"/>
              <a:gd name="connsiteY52" fmla="*/ 4 h 6858000"/>
              <a:gd name="connsiteX53" fmla="*/ 2643729 w 11962104"/>
              <a:gd name="connsiteY53" fmla="*/ 4 h 6858000"/>
              <a:gd name="connsiteX54" fmla="*/ 2643729 w 11962104"/>
              <a:gd name="connsiteY54" fmla="*/ 6858000 h 6858000"/>
              <a:gd name="connsiteX55" fmla="*/ 2541382 w 11962104"/>
              <a:gd name="connsiteY55" fmla="*/ 6858000 h 6858000"/>
              <a:gd name="connsiteX56" fmla="*/ 2753164 w 11962104"/>
              <a:gd name="connsiteY56" fmla="*/ 4 h 6858000"/>
              <a:gd name="connsiteX57" fmla="*/ 2855511 w 11962104"/>
              <a:gd name="connsiteY57" fmla="*/ 4 h 6858000"/>
              <a:gd name="connsiteX58" fmla="*/ 2855511 w 11962104"/>
              <a:gd name="connsiteY58" fmla="*/ 6858000 h 6858000"/>
              <a:gd name="connsiteX59" fmla="*/ 2753164 w 11962104"/>
              <a:gd name="connsiteY59" fmla="*/ 6858000 h 6858000"/>
              <a:gd name="connsiteX60" fmla="*/ 2964947 w 11962104"/>
              <a:gd name="connsiteY60" fmla="*/ 4 h 6858000"/>
              <a:gd name="connsiteX61" fmla="*/ 3067294 w 11962104"/>
              <a:gd name="connsiteY61" fmla="*/ 4 h 6858000"/>
              <a:gd name="connsiteX62" fmla="*/ 3067294 w 11962104"/>
              <a:gd name="connsiteY62" fmla="*/ 6858000 h 6858000"/>
              <a:gd name="connsiteX63" fmla="*/ 2964947 w 11962104"/>
              <a:gd name="connsiteY63" fmla="*/ 6858000 h 6858000"/>
              <a:gd name="connsiteX64" fmla="*/ 3176729 w 11962104"/>
              <a:gd name="connsiteY64" fmla="*/ 4 h 6858000"/>
              <a:gd name="connsiteX65" fmla="*/ 3279074 w 11962104"/>
              <a:gd name="connsiteY65" fmla="*/ 4 h 6858000"/>
              <a:gd name="connsiteX66" fmla="*/ 3279074 w 11962104"/>
              <a:gd name="connsiteY66" fmla="*/ 6858000 h 6858000"/>
              <a:gd name="connsiteX67" fmla="*/ 3176729 w 11962104"/>
              <a:gd name="connsiteY67" fmla="*/ 6858000 h 6858000"/>
              <a:gd name="connsiteX68" fmla="*/ 3388508 w 11962104"/>
              <a:gd name="connsiteY68" fmla="*/ 4 h 6858000"/>
              <a:gd name="connsiteX69" fmla="*/ 3490853 w 11962104"/>
              <a:gd name="connsiteY69" fmla="*/ 4 h 6858000"/>
              <a:gd name="connsiteX70" fmla="*/ 3490853 w 11962104"/>
              <a:gd name="connsiteY70" fmla="*/ 6858000 h 6858000"/>
              <a:gd name="connsiteX71" fmla="*/ 3388508 w 11962104"/>
              <a:gd name="connsiteY71" fmla="*/ 6858000 h 6858000"/>
              <a:gd name="connsiteX72" fmla="*/ 3600290 w 11962104"/>
              <a:gd name="connsiteY72" fmla="*/ 4 h 6858000"/>
              <a:gd name="connsiteX73" fmla="*/ 3702636 w 11962104"/>
              <a:gd name="connsiteY73" fmla="*/ 4 h 6858000"/>
              <a:gd name="connsiteX74" fmla="*/ 3702636 w 11962104"/>
              <a:gd name="connsiteY74" fmla="*/ 6858000 h 6858000"/>
              <a:gd name="connsiteX75" fmla="*/ 3600290 w 11962104"/>
              <a:gd name="connsiteY75" fmla="*/ 6858000 h 6858000"/>
              <a:gd name="connsiteX76" fmla="*/ 3812073 w 11962104"/>
              <a:gd name="connsiteY76" fmla="*/ 4 h 6858000"/>
              <a:gd name="connsiteX77" fmla="*/ 3914419 w 11962104"/>
              <a:gd name="connsiteY77" fmla="*/ 4 h 6858000"/>
              <a:gd name="connsiteX78" fmla="*/ 3914419 w 11962104"/>
              <a:gd name="connsiteY78" fmla="*/ 6858000 h 6858000"/>
              <a:gd name="connsiteX79" fmla="*/ 3812073 w 11962104"/>
              <a:gd name="connsiteY79" fmla="*/ 6858000 h 6858000"/>
              <a:gd name="connsiteX80" fmla="*/ 4023854 w 11962104"/>
              <a:gd name="connsiteY80" fmla="*/ 4 h 6858000"/>
              <a:gd name="connsiteX81" fmla="*/ 4126196 w 11962104"/>
              <a:gd name="connsiteY81" fmla="*/ 4 h 6858000"/>
              <a:gd name="connsiteX82" fmla="*/ 4126196 w 11962104"/>
              <a:gd name="connsiteY82" fmla="*/ 6858000 h 6858000"/>
              <a:gd name="connsiteX83" fmla="*/ 4023854 w 11962104"/>
              <a:gd name="connsiteY83" fmla="*/ 6858000 h 6858000"/>
              <a:gd name="connsiteX84" fmla="*/ 4235632 w 11962104"/>
              <a:gd name="connsiteY84" fmla="*/ 4 h 6858000"/>
              <a:gd name="connsiteX85" fmla="*/ 4337979 w 11962104"/>
              <a:gd name="connsiteY85" fmla="*/ 4 h 6858000"/>
              <a:gd name="connsiteX86" fmla="*/ 4337979 w 11962104"/>
              <a:gd name="connsiteY86" fmla="*/ 6858000 h 6858000"/>
              <a:gd name="connsiteX87" fmla="*/ 4235632 w 11962104"/>
              <a:gd name="connsiteY87" fmla="*/ 6858000 h 6858000"/>
              <a:gd name="connsiteX88" fmla="*/ 4447414 w 11962104"/>
              <a:gd name="connsiteY88" fmla="*/ 4 h 6858000"/>
              <a:gd name="connsiteX89" fmla="*/ 4549760 w 11962104"/>
              <a:gd name="connsiteY89" fmla="*/ 4 h 6858000"/>
              <a:gd name="connsiteX90" fmla="*/ 4549760 w 11962104"/>
              <a:gd name="connsiteY90" fmla="*/ 6858000 h 6858000"/>
              <a:gd name="connsiteX91" fmla="*/ 4447414 w 11962104"/>
              <a:gd name="connsiteY91" fmla="*/ 6858000 h 6858000"/>
              <a:gd name="connsiteX92" fmla="*/ 4659196 w 11962104"/>
              <a:gd name="connsiteY92" fmla="*/ 3 h 6858000"/>
              <a:gd name="connsiteX93" fmla="*/ 4761540 w 11962104"/>
              <a:gd name="connsiteY93" fmla="*/ 3 h 6858000"/>
              <a:gd name="connsiteX94" fmla="*/ 4761540 w 11962104"/>
              <a:gd name="connsiteY94" fmla="*/ 6858000 h 6858000"/>
              <a:gd name="connsiteX95" fmla="*/ 4659196 w 11962104"/>
              <a:gd name="connsiteY95" fmla="*/ 6858000 h 6858000"/>
              <a:gd name="connsiteX96" fmla="*/ 4870977 w 11962104"/>
              <a:gd name="connsiteY96" fmla="*/ 3 h 6858000"/>
              <a:gd name="connsiteX97" fmla="*/ 4973323 w 11962104"/>
              <a:gd name="connsiteY97" fmla="*/ 3 h 6858000"/>
              <a:gd name="connsiteX98" fmla="*/ 4973323 w 11962104"/>
              <a:gd name="connsiteY98" fmla="*/ 6858000 h 6858000"/>
              <a:gd name="connsiteX99" fmla="*/ 4870977 w 11962104"/>
              <a:gd name="connsiteY99" fmla="*/ 6858000 h 6858000"/>
              <a:gd name="connsiteX100" fmla="*/ 5082759 w 11962104"/>
              <a:gd name="connsiteY100" fmla="*/ 3 h 6858000"/>
              <a:gd name="connsiteX101" fmla="*/ 5185107 w 11962104"/>
              <a:gd name="connsiteY101" fmla="*/ 3 h 6858000"/>
              <a:gd name="connsiteX102" fmla="*/ 5185107 w 11962104"/>
              <a:gd name="connsiteY102" fmla="*/ 6858000 h 6858000"/>
              <a:gd name="connsiteX103" fmla="*/ 5082759 w 11962104"/>
              <a:gd name="connsiteY103" fmla="*/ 6858000 h 6858000"/>
              <a:gd name="connsiteX104" fmla="*/ 5294541 w 11962104"/>
              <a:gd name="connsiteY104" fmla="*/ 3 h 6858000"/>
              <a:gd name="connsiteX105" fmla="*/ 5396888 w 11962104"/>
              <a:gd name="connsiteY105" fmla="*/ 3 h 6858000"/>
              <a:gd name="connsiteX106" fmla="*/ 5396888 w 11962104"/>
              <a:gd name="connsiteY106" fmla="*/ 6858000 h 6858000"/>
              <a:gd name="connsiteX107" fmla="*/ 5294541 w 11962104"/>
              <a:gd name="connsiteY107" fmla="*/ 6858000 h 6858000"/>
              <a:gd name="connsiteX108" fmla="*/ 5506324 w 11962104"/>
              <a:gd name="connsiteY108" fmla="*/ 3 h 6858000"/>
              <a:gd name="connsiteX109" fmla="*/ 5608669 w 11962104"/>
              <a:gd name="connsiteY109" fmla="*/ 3 h 6858000"/>
              <a:gd name="connsiteX110" fmla="*/ 5608669 w 11962104"/>
              <a:gd name="connsiteY110" fmla="*/ 6858000 h 6858000"/>
              <a:gd name="connsiteX111" fmla="*/ 5506324 w 11962104"/>
              <a:gd name="connsiteY111" fmla="*/ 6858000 h 6858000"/>
              <a:gd name="connsiteX112" fmla="*/ 5718104 w 11962104"/>
              <a:gd name="connsiteY112" fmla="*/ 3 h 6858000"/>
              <a:gd name="connsiteX113" fmla="*/ 5820450 w 11962104"/>
              <a:gd name="connsiteY113" fmla="*/ 3 h 6858000"/>
              <a:gd name="connsiteX114" fmla="*/ 5820450 w 11962104"/>
              <a:gd name="connsiteY114" fmla="*/ 6858000 h 6858000"/>
              <a:gd name="connsiteX115" fmla="*/ 5718104 w 11962104"/>
              <a:gd name="connsiteY115" fmla="*/ 6858000 h 6858000"/>
              <a:gd name="connsiteX116" fmla="*/ 5929886 w 11962104"/>
              <a:gd name="connsiteY116" fmla="*/ 3 h 6858000"/>
              <a:gd name="connsiteX117" fmla="*/ 6032232 w 11962104"/>
              <a:gd name="connsiteY117" fmla="*/ 3 h 6858000"/>
              <a:gd name="connsiteX118" fmla="*/ 6032232 w 11962104"/>
              <a:gd name="connsiteY118" fmla="*/ 6858000 h 6858000"/>
              <a:gd name="connsiteX119" fmla="*/ 5929886 w 11962104"/>
              <a:gd name="connsiteY119" fmla="*/ 6858000 h 6858000"/>
              <a:gd name="connsiteX120" fmla="*/ 6141668 w 11962104"/>
              <a:gd name="connsiteY120" fmla="*/ 3 h 6858000"/>
              <a:gd name="connsiteX121" fmla="*/ 6244014 w 11962104"/>
              <a:gd name="connsiteY121" fmla="*/ 3 h 6858000"/>
              <a:gd name="connsiteX122" fmla="*/ 6244014 w 11962104"/>
              <a:gd name="connsiteY122" fmla="*/ 6858000 h 6858000"/>
              <a:gd name="connsiteX123" fmla="*/ 6141668 w 11962104"/>
              <a:gd name="connsiteY123" fmla="*/ 6858000 h 6858000"/>
              <a:gd name="connsiteX124" fmla="*/ 6353450 w 11962104"/>
              <a:gd name="connsiteY124" fmla="*/ 3 h 6858000"/>
              <a:gd name="connsiteX125" fmla="*/ 6455796 w 11962104"/>
              <a:gd name="connsiteY125" fmla="*/ 3 h 6858000"/>
              <a:gd name="connsiteX126" fmla="*/ 6455796 w 11962104"/>
              <a:gd name="connsiteY126" fmla="*/ 6858000 h 6858000"/>
              <a:gd name="connsiteX127" fmla="*/ 6353450 w 11962104"/>
              <a:gd name="connsiteY127" fmla="*/ 6858000 h 6858000"/>
              <a:gd name="connsiteX128" fmla="*/ 6565232 w 11962104"/>
              <a:gd name="connsiteY128" fmla="*/ 3 h 6858000"/>
              <a:gd name="connsiteX129" fmla="*/ 6667578 w 11962104"/>
              <a:gd name="connsiteY129" fmla="*/ 3 h 6858000"/>
              <a:gd name="connsiteX130" fmla="*/ 6667578 w 11962104"/>
              <a:gd name="connsiteY130" fmla="*/ 6858000 h 6858000"/>
              <a:gd name="connsiteX131" fmla="*/ 6565232 w 11962104"/>
              <a:gd name="connsiteY131" fmla="*/ 6858000 h 6858000"/>
              <a:gd name="connsiteX132" fmla="*/ 6777014 w 11962104"/>
              <a:gd name="connsiteY132" fmla="*/ 2 h 6858000"/>
              <a:gd name="connsiteX133" fmla="*/ 6879360 w 11962104"/>
              <a:gd name="connsiteY133" fmla="*/ 2 h 6858000"/>
              <a:gd name="connsiteX134" fmla="*/ 6879360 w 11962104"/>
              <a:gd name="connsiteY134" fmla="*/ 6858000 h 6858000"/>
              <a:gd name="connsiteX135" fmla="*/ 6777014 w 11962104"/>
              <a:gd name="connsiteY135" fmla="*/ 6858000 h 6858000"/>
              <a:gd name="connsiteX136" fmla="*/ 6988796 w 11962104"/>
              <a:gd name="connsiteY136" fmla="*/ 2 h 6858000"/>
              <a:gd name="connsiteX137" fmla="*/ 7091142 w 11962104"/>
              <a:gd name="connsiteY137" fmla="*/ 2 h 6858000"/>
              <a:gd name="connsiteX138" fmla="*/ 7091142 w 11962104"/>
              <a:gd name="connsiteY138" fmla="*/ 6858000 h 6858000"/>
              <a:gd name="connsiteX139" fmla="*/ 6988796 w 11962104"/>
              <a:gd name="connsiteY139" fmla="*/ 6858000 h 6858000"/>
              <a:gd name="connsiteX140" fmla="*/ 7200578 w 11962104"/>
              <a:gd name="connsiteY140" fmla="*/ 2 h 6858000"/>
              <a:gd name="connsiteX141" fmla="*/ 7302924 w 11962104"/>
              <a:gd name="connsiteY141" fmla="*/ 2 h 6858000"/>
              <a:gd name="connsiteX142" fmla="*/ 7302924 w 11962104"/>
              <a:gd name="connsiteY142" fmla="*/ 6858000 h 6858000"/>
              <a:gd name="connsiteX143" fmla="*/ 7200578 w 11962104"/>
              <a:gd name="connsiteY143" fmla="*/ 6858000 h 6858000"/>
              <a:gd name="connsiteX144" fmla="*/ 7412360 w 11962104"/>
              <a:gd name="connsiteY144" fmla="*/ 2 h 6858000"/>
              <a:gd name="connsiteX145" fmla="*/ 7514706 w 11962104"/>
              <a:gd name="connsiteY145" fmla="*/ 2 h 6858000"/>
              <a:gd name="connsiteX146" fmla="*/ 7514706 w 11962104"/>
              <a:gd name="connsiteY146" fmla="*/ 6858000 h 6858000"/>
              <a:gd name="connsiteX147" fmla="*/ 7412360 w 11962104"/>
              <a:gd name="connsiteY147" fmla="*/ 6858000 h 6858000"/>
              <a:gd name="connsiteX148" fmla="*/ 7624142 w 11962104"/>
              <a:gd name="connsiteY148" fmla="*/ 2 h 6858000"/>
              <a:gd name="connsiteX149" fmla="*/ 7726488 w 11962104"/>
              <a:gd name="connsiteY149" fmla="*/ 2 h 6858000"/>
              <a:gd name="connsiteX150" fmla="*/ 7726488 w 11962104"/>
              <a:gd name="connsiteY150" fmla="*/ 6858000 h 6858000"/>
              <a:gd name="connsiteX151" fmla="*/ 7624142 w 11962104"/>
              <a:gd name="connsiteY151" fmla="*/ 6858000 h 6858000"/>
              <a:gd name="connsiteX152" fmla="*/ 7835924 w 11962104"/>
              <a:gd name="connsiteY152" fmla="*/ 2 h 6858000"/>
              <a:gd name="connsiteX153" fmla="*/ 7938270 w 11962104"/>
              <a:gd name="connsiteY153" fmla="*/ 2 h 6858000"/>
              <a:gd name="connsiteX154" fmla="*/ 7938270 w 11962104"/>
              <a:gd name="connsiteY154" fmla="*/ 6858000 h 6858000"/>
              <a:gd name="connsiteX155" fmla="*/ 7835924 w 11962104"/>
              <a:gd name="connsiteY155" fmla="*/ 6858000 h 6858000"/>
              <a:gd name="connsiteX156" fmla="*/ 8047706 w 11962104"/>
              <a:gd name="connsiteY156" fmla="*/ 2 h 6858000"/>
              <a:gd name="connsiteX157" fmla="*/ 8150052 w 11962104"/>
              <a:gd name="connsiteY157" fmla="*/ 2 h 6858000"/>
              <a:gd name="connsiteX158" fmla="*/ 8150052 w 11962104"/>
              <a:gd name="connsiteY158" fmla="*/ 6858000 h 6858000"/>
              <a:gd name="connsiteX159" fmla="*/ 8047706 w 11962104"/>
              <a:gd name="connsiteY159" fmla="*/ 6858000 h 6858000"/>
              <a:gd name="connsiteX160" fmla="*/ 8259488 w 11962104"/>
              <a:gd name="connsiteY160" fmla="*/ 2 h 6858000"/>
              <a:gd name="connsiteX161" fmla="*/ 8361834 w 11962104"/>
              <a:gd name="connsiteY161" fmla="*/ 2 h 6858000"/>
              <a:gd name="connsiteX162" fmla="*/ 8361834 w 11962104"/>
              <a:gd name="connsiteY162" fmla="*/ 6858000 h 6858000"/>
              <a:gd name="connsiteX163" fmla="*/ 8259488 w 11962104"/>
              <a:gd name="connsiteY163" fmla="*/ 6858000 h 6858000"/>
              <a:gd name="connsiteX164" fmla="*/ 8471270 w 11962104"/>
              <a:gd name="connsiteY164" fmla="*/ 2 h 6858000"/>
              <a:gd name="connsiteX165" fmla="*/ 8573616 w 11962104"/>
              <a:gd name="connsiteY165" fmla="*/ 2 h 6858000"/>
              <a:gd name="connsiteX166" fmla="*/ 8573616 w 11962104"/>
              <a:gd name="connsiteY166" fmla="*/ 6858000 h 6858000"/>
              <a:gd name="connsiteX167" fmla="*/ 8471270 w 11962104"/>
              <a:gd name="connsiteY167" fmla="*/ 6858000 h 6858000"/>
              <a:gd name="connsiteX168" fmla="*/ 8683052 w 11962104"/>
              <a:gd name="connsiteY168" fmla="*/ 2 h 6858000"/>
              <a:gd name="connsiteX169" fmla="*/ 8785398 w 11962104"/>
              <a:gd name="connsiteY169" fmla="*/ 2 h 6858000"/>
              <a:gd name="connsiteX170" fmla="*/ 8785398 w 11962104"/>
              <a:gd name="connsiteY170" fmla="*/ 6858000 h 6858000"/>
              <a:gd name="connsiteX171" fmla="*/ 8683052 w 11962104"/>
              <a:gd name="connsiteY171" fmla="*/ 6858000 h 6858000"/>
              <a:gd name="connsiteX172" fmla="*/ 8894834 w 11962104"/>
              <a:gd name="connsiteY172" fmla="*/ 1 h 6858000"/>
              <a:gd name="connsiteX173" fmla="*/ 8997180 w 11962104"/>
              <a:gd name="connsiteY173" fmla="*/ 1 h 6858000"/>
              <a:gd name="connsiteX174" fmla="*/ 8997180 w 11962104"/>
              <a:gd name="connsiteY174" fmla="*/ 6858000 h 6858000"/>
              <a:gd name="connsiteX175" fmla="*/ 8894834 w 11962104"/>
              <a:gd name="connsiteY175" fmla="*/ 6858000 h 6858000"/>
              <a:gd name="connsiteX176" fmla="*/ 9106616 w 11962104"/>
              <a:gd name="connsiteY176" fmla="*/ 1 h 6858000"/>
              <a:gd name="connsiteX177" fmla="*/ 9208962 w 11962104"/>
              <a:gd name="connsiteY177" fmla="*/ 1 h 6858000"/>
              <a:gd name="connsiteX178" fmla="*/ 9208962 w 11962104"/>
              <a:gd name="connsiteY178" fmla="*/ 6858000 h 6858000"/>
              <a:gd name="connsiteX179" fmla="*/ 9106616 w 11962104"/>
              <a:gd name="connsiteY179" fmla="*/ 6858000 h 6858000"/>
              <a:gd name="connsiteX180" fmla="*/ 9318398 w 11962104"/>
              <a:gd name="connsiteY180" fmla="*/ 1 h 6858000"/>
              <a:gd name="connsiteX181" fmla="*/ 9420744 w 11962104"/>
              <a:gd name="connsiteY181" fmla="*/ 1 h 6858000"/>
              <a:gd name="connsiteX182" fmla="*/ 9420744 w 11962104"/>
              <a:gd name="connsiteY182" fmla="*/ 6858000 h 6858000"/>
              <a:gd name="connsiteX183" fmla="*/ 9318398 w 11962104"/>
              <a:gd name="connsiteY183" fmla="*/ 6858000 h 6858000"/>
              <a:gd name="connsiteX184" fmla="*/ 9530180 w 11962104"/>
              <a:gd name="connsiteY184" fmla="*/ 1 h 6858000"/>
              <a:gd name="connsiteX185" fmla="*/ 9632526 w 11962104"/>
              <a:gd name="connsiteY185" fmla="*/ 1 h 6858000"/>
              <a:gd name="connsiteX186" fmla="*/ 9632526 w 11962104"/>
              <a:gd name="connsiteY186" fmla="*/ 6858000 h 6858000"/>
              <a:gd name="connsiteX187" fmla="*/ 9530180 w 11962104"/>
              <a:gd name="connsiteY187" fmla="*/ 6858000 h 6858000"/>
              <a:gd name="connsiteX188" fmla="*/ 9741962 w 11962104"/>
              <a:gd name="connsiteY188" fmla="*/ 1 h 6858000"/>
              <a:gd name="connsiteX189" fmla="*/ 9844308 w 11962104"/>
              <a:gd name="connsiteY189" fmla="*/ 1 h 6858000"/>
              <a:gd name="connsiteX190" fmla="*/ 9844308 w 11962104"/>
              <a:gd name="connsiteY190" fmla="*/ 6858000 h 6858000"/>
              <a:gd name="connsiteX191" fmla="*/ 9741962 w 11962104"/>
              <a:gd name="connsiteY191" fmla="*/ 6858000 h 6858000"/>
              <a:gd name="connsiteX192" fmla="*/ 9953744 w 11962104"/>
              <a:gd name="connsiteY192" fmla="*/ 1 h 6858000"/>
              <a:gd name="connsiteX193" fmla="*/ 10056090 w 11962104"/>
              <a:gd name="connsiteY193" fmla="*/ 1 h 6858000"/>
              <a:gd name="connsiteX194" fmla="*/ 10056090 w 11962104"/>
              <a:gd name="connsiteY194" fmla="*/ 6858000 h 6858000"/>
              <a:gd name="connsiteX195" fmla="*/ 9953744 w 11962104"/>
              <a:gd name="connsiteY195" fmla="*/ 6858000 h 6858000"/>
              <a:gd name="connsiteX196" fmla="*/ 10165526 w 11962104"/>
              <a:gd name="connsiteY196" fmla="*/ 1 h 6858000"/>
              <a:gd name="connsiteX197" fmla="*/ 10267872 w 11962104"/>
              <a:gd name="connsiteY197" fmla="*/ 1 h 6858000"/>
              <a:gd name="connsiteX198" fmla="*/ 10267872 w 11962104"/>
              <a:gd name="connsiteY198" fmla="*/ 6858000 h 6858000"/>
              <a:gd name="connsiteX199" fmla="*/ 10165526 w 11962104"/>
              <a:gd name="connsiteY199" fmla="*/ 6858000 h 6858000"/>
              <a:gd name="connsiteX200" fmla="*/ 10377308 w 11962104"/>
              <a:gd name="connsiteY200" fmla="*/ 1 h 6858000"/>
              <a:gd name="connsiteX201" fmla="*/ 10479654 w 11962104"/>
              <a:gd name="connsiteY201" fmla="*/ 1 h 6858000"/>
              <a:gd name="connsiteX202" fmla="*/ 10479654 w 11962104"/>
              <a:gd name="connsiteY202" fmla="*/ 6858000 h 6858000"/>
              <a:gd name="connsiteX203" fmla="*/ 10377308 w 11962104"/>
              <a:gd name="connsiteY203" fmla="*/ 6858000 h 6858000"/>
              <a:gd name="connsiteX204" fmla="*/ 10589090 w 11962104"/>
              <a:gd name="connsiteY204" fmla="*/ 1 h 6858000"/>
              <a:gd name="connsiteX205" fmla="*/ 10691436 w 11962104"/>
              <a:gd name="connsiteY205" fmla="*/ 1 h 6858000"/>
              <a:gd name="connsiteX206" fmla="*/ 10691436 w 11962104"/>
              <a:gd name="connsiteY206" fmla="*/ 6858000 h 6858000"/>
              <a:gd name="connsiteX207" fmla="*/ 10589090 w 11962104"/>
              <a:gd name="connsiteY207" fmla="*/ 6858000 h 6858000"/>
              <a:gd name="connsiteX208" fmla="*/ 10800872 w 11962104"/>
              <a:gd name="connsiteY208" fmla="*/ 1 h 6858000"/>
              <a:gd name="connsiteX209" fmla="*/ 10903218 w 11962104"/>
              <a:gd name="connsiteY209" fmla="*/ 1 h 6858000"/>
              <a:gd name="connsiteX210" fmla="*/ 10903218 w 11962104"/>
              <a:gd name="connsiteY210" fmla="*/ 6858000 h 6858000"/>
              <a:gd name="connsiteX211" fmla="*/ 10800872 w 11962104"/>
              <a:gd name="connsiteY211" fmla="*/ 6858000 h 6858000"/>
              <a:gd name="connsiteX212" fmla="*/ 11012654 w 11962104"/>
              <a:gd name="connsiteY212" fmla="*/ 0 h 6858000"/>
              <a:gd name="connsiteX213" fmla="*/ 11115000 w 11962104"/>
              <a:gd name="connsiteY213" fmla="*/ 0 h 6858000"/>
              <a:gd name="connsiteX214" fmla="*/ 11115000 w 11962104"/>
              <a:gd name="connsiteY214" fmla="*/ 6858000 h 6858000"/>
              <a:gd name="connsiteX215" fmla="*/ 11012654 w 11962104"/>
              <a:gd name="connsiteY215" fmla="*/ 6858000 h 6858000"/>
              <a:gd name="connsiteX216" fmla="*/ 11224436 w 11962104"/>
              <a:gd name="connsiteY216" fmla="*/ 0 h 6858000"/>
              <a:gd name="connsiteX217" fmla="*/ 11326782 w 11962104"/>
              <a:gd name="connsiteY217" fmla="*/ 0 h 6858000"/>
              <a:gd name="connsiteX218" fmla="*/ 11326782 w 11962104"/>
              <a:gd name="connsiteY218" fmla="*/ 6858000 h 6858000"/>
              <a:gd name="connsiteX219" fmla="*/ 11224436 w 11962104"/>
              <a:gd name="connsiteY219" fmla="*/ 6858000 h 6858000"/>
              <a:gd name="connsiteX220" fmla="*/ 11436218 w 11962104"/>
              <a:gd name="connsiteY220" fmla="*/ 0 h 6858000"/>
              <a:gd name="connsiteX221" fmla="*/ 11538564 w 11962104"/>
              <a:gd name="connsiteY221" fmla="*/ 0 h 6858000"/>
              <a:gd name="connsiteX222" fmla="*/ 11538564 w 11962104"/>
              <a:gd name="connsiteY222" fmla="*/ 6858000 h 6858000"/>
              <a:gd name="connsiteX223" fmla="*/ 11436218 w 11962104"/>
              <a:gd name="connsiteY223" fmla="*/ 6858000 h 6858000"/>
              <a:gd name="connsiteX224" fmla="*/ 11648000 w 11962104"/>
              <a:gd name="connsiteY224" fmla="*/ 0 h 6858000"/>
              <a:gd name="connsiteX225" fmla="*/ 11750346 w 11962104"/>
              <a:gd name="connsiteY225" fmla="*/ 0 h 6858000"/>
              <a:gd name="connsiteX226" fmla="*/ 11750346 w 11962104"/>
              <a:gd name="connsiteY226" fmla="*/ 6858000 h 6858000"/>
              <a:gd name="connsiteX227" fmla="*/ 11648000 w 11962104"/>
              <a:gd name="connsiteY22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</a:cxnLst>
            <a:rect l="l" t="t" r="r" b="b"/>
            <a:pathLst>
              <a:path w="11962104" h="6858000">
                <a:moveTo>
                  <a:pt x="11859758" y="6"/>
                </a:moveTo>
                <a:lnTo>
                  <a:pt x="11962104" y="6"/>
                </a:lnTo>
                <a:lnTo>
                  <a:pt x="11962104" y="6858000"/>
                </a:lnTo>
                <a:lnTo>
                  <a:pt x="11859758" y="6858000"/>
                </a:lnTo>
                <a:close/>
                <a:moveTo>
                  <a:pt x="0" y="6"/>
                </a:moveTo>
                <a:lnTo>
                  <a:pt x="102346" y="6"/>
                </a:lnTo>
                <a:lnTo>
                  <a:pt x="102346" y="6858000"/>
                </a:lnTo>
                <a:lnTo>
                  <a:pt x="0" y="6858000"/>
                </a:lnTo>
                <a:close/>
                <a:moveTo>
                  <a:pt x="211782" y="6"/>
                </a:moveTo>
                <a:lnTo>
                  <a:pt x="314127" y="6"/>
                </a:lnTo>
                <a:lnTo>
                  <a:pt x="314127" y="6858000"/>
                </a:lnTo>
                <a:lnTo>
                  <a:pt x="211782" y="6858000"/>
                </a:lnTo>
                <a:close/>
                <a:moveTo>
                  <a:pt x="423563" y="6"/>
                </a:moveTo>
                <a:lnTo>
                  <a:pt x="525909" y="6"/>
                </a:lnTo>
                <a:lnTo>
                  <a:pt x="525909" y="6858000"/>
                </a:lnTo>
                <a:lnTo>
                  <a:pt x="423563" y="6858000"/>
                </a:lnTo>
                <a:close/>
                <a:moveTo>
                  <a:pt x="635345" y="5"/>
                </a:moveTo>
                <a:lnTo>
                  <a:pt x="737691" y="5"/>
                </a:lnTo>
                <a:lnTo>
                  <a:pt x="737691" y="6858000"/>
                </a:lnTo>
                <a:lnTo>
                  <a:pt x="635345" y="6858000"/>
                </a:lnTo>
                <a:close/>
                <a:moveTo>
                  <a:pt x="847127" y="5"/>
                </a:moveTo>
                <a:lnTo>
                  <a:pt x="949472" y="5"/>
                </a:lnTo>
                <a:lnTo>
                  <a:pt x="949472" y="6858000"/>
                </a:lnTo>
                <a:lnTo>
                  <a:pt x="847127" y="6858000"/>
                </a:lnTo>
                <a:close/>
                <a:moveTo>
                  <a:pt x="1058908" y="5"/>
                </a:moveTo>
                <a:lnTo>
                  <a:pt x="1161254" y="5"/>
                </a:lnTo>
                <a:lnTo>
                  <a:pt x="1161254" y="6858000"/>
                </a:lnTo>
                <a:lnTo>
                  <a:pt x="1058908" y="6858000"/>
                </a:lnTo>
                <a:close/>
                <a:moveTo>
                  <a:pt x="1270690" y="5"/>
                </a:moveTo>
                <a:lnTo>
                  <a:pt x="1373036" y="5"/>
                </a:lnTo>
                <a:lnTo>
                  <a:pt x="1373036" y="6858000"/>
                </a:lnTo>
                <a:lnTo>
                  <a:pt x="1270690" y="6858000"/>
                </a:lnTo>
                <a:close/>
                <a:moveTo>
                  <a:pt x="1482472" y="5"/>
                </a:moveTo>
                <a:lnTo>
                  <a:pt x="1584817" y="5"/>
                </a:lnTo>
                <a:lnTo>
                  <a:pt x="1584817" y="6858000"/>
                </a:lnTo>
                <a:lnTo>
                  <a:pt x="1482472" y="6858000"/>
                </a:lnTo>
                <a:close/>
                <a:moveTo>
                  <a:pt x="1694253" y="5"/>
                </a:moveTo>
                <a:lnTo>
                  <a:pt x="1796599" y="5"/>
                </a:lnTo>
                <a:lnTo>
                  <a:pt x="1796599" y="6858000"/>
                </a:lnTo>
                <a:lnTo>
                  <a:pt x="1694253" y="6858000"/>
                </a:lnTo>
                <a:close/>
                <a:moveTo>
                  <a:pt x="1906035" y="5"/>
                </a:moveTo>
                <a:lnTo>
                  <a:pt x="2008383" y="5"/>
                </a:lnTo>
                <a:lnTo>
                  <a:pt x="2008383" y="6858000"/>
                </a:lnTo>
                <a:lnTo>
                  <a:pt x="1906035" y="6858000"/>
                </a:lnTo>
                <a:close/>
                <a:moveTo>
                  <a:pt x="2117819" y="5"/>
                </a:moveTo>
                <a:lnTo>
                  <a:pt x="2220164" y="5"/>
                </a:lnTo>
                <a:lnTo>
                  <a:pt x="2220164" y="6858000"/>
                </a:lnTo>
                <a:lnTo>
                  <a:pt x="2117819" y="6858000"/>
                </a:lnTo>
                <a:close/>
                <a:moveTo>
                  <a:pt x="2329600" y="5"/>
                </a:moveTo>
                <a:lnTo>
                  <a:pt x="2431946" y="5"/>
                </a:lnTo>
                <a:lnTo>
                  <a:pt x="2431946" y="6858000"/>
                </a:lnTo>
                <a:lnTo>
                  <a:pt x="2329600" y="6858000"/>
                </a:lnTo>
                <a:close/>
                <a:moveTo>
                  <a:pt x="2541382" y="4"/>
                </a:moveTo>
                <a:lnTo>
                  <a:pt x="2643729" y="4"/>
                </a:lnTo>
                <a:lnTo>
                  <a:pt x="2643729" y="6858000"/>
                </a:lnTo>
                <a:lnTo>
                  <a:pt x="2541382" y="6858000"/>
                </a:lnTo>
                <a:close/>
                <a:moveTo>
                  <a:pt x="2753164" y="4"/>
                </a:moveTo>
                <a:lnTo>
                  <a:pt x="2855511" y="4"/>
                </a:lnTo>
                <a:lnTo>
                  <a:pt x="2855511" y="6858000"/>
                </a:lnTo>
                <a:lnTo>
                  <a:pt x="2753164" y="6858000"/>
                </a:lnTo>
                <a:close/>
                <a:moveTo>
                  <a:pt x="2964947" y="4"/>
                </a:moveTo>
                <a:lnTo>
                  <a:pt x="3067294" y="4"/>
                </a:lnTo>
                <a:lnTo>
                  <a:pt x="3067294" y="6858000"/>
                </a:lnTo>
                <a:lnTo>
                  <a:pt x="2964947" y="6858000"/>
                </a:lnTo>
                <a:close/>
                <a:moveTo>
                  <a:pt x="3176729" y="4"/>
                </a:moveTo>
                <a:lnTo>
                  <a:pt x="3279074" y="4"/>
                </a:lnTo>
                <a:lnTo>
                  <a:pt x="3279074" y="6858000"/>
                </a:lnTo>
                <a:lnTo>
                  <a:pt x="3176729" y="6858000"/>
                </a:lnTo>
                <a:close/>
                <a:moveTo>
                  <a:pt x="3388508" y="4"/>
                </a:moveTo>
                <a:lnTo>
                  <a:pt x="3490853" y="4"/>
                </a:lnTo>
                <a:lnTo>
                  <a:pt x="3490853" y="6858000"/>
                </a:lnTo>
                <a:lnTo>
                  <a:pt x="3388508" y="6858000"/>
                </a:lnTo>
                <a:close/>
                <a:moveTo>
                  <a:pt x="3600290" y="4"/>
                </a:moveTo>
                <a:lnTo>
                  <a:pt x="3702636" y="4"/>
                </a:lnTo>
                <a:lnTo>
                  <a:pt x="3702636" y="6858000"/>
                </a:lnTo>
                <a:lnTo>
                  <a:pt x="3600290" y="6858000"/>
                </a:lnTo>
                <a:close/>
                <a:moveTo>
                  <a:pt x="3812073" y="4"/>
                </a:moveTo>
                <a:lnTo>
                  <a:pt x="3914419" y="4"/>
                </a:lnTo>
                <a:lnTo>
                  <a:pt x="3914419" y="6858000"/>
                </a:lnTo>
                <a:lnTo>
                  <a:pt x="3812073" y="6858000"/>
                </a:lnTo>
                <a:close/>
                <a:moveTo>
                  <a:pt x="4023854" y="4"/>
                </a:moveTo>
                <a:lnTo>
                  <a:pt x="4126196" y="4"/>
                </a:lnTo>
                <a:lnTo>
                  <a:pt x="4126196" y="6858000"/>
                </a:lnTo>
                <a:lnTo>
                  <a:pt x="4023854" y="6858000"/>
                </a:lnTo>
                <a:close/>
                <a:moveTo>
                  <a:pt x="4235632" y="4"/>
                </a:moveTo>
                <a:lnTo>
                  <a:pt x="4337979" y="4"/>
                </a:lnTo>
                <a:lnTo>
                  <a:pt x="4337979" y="6858000"/>
                </a:lnTo>
                <a:lnTo>
                  <a:pt x="4235632" y="6858000"/>
                </a:lnTo>
                <a:close/>
                <a:moveTo>
                  <a:pt x="4447414" y="4"/>
                </a:moveTo>
                <a:lnTo>
                  <a:pt x="4549760" y="4"/>
                </a:lnTo>
                <a:lnTo>
                  <a:pt x="4549760" y="6858000"/>
                </a:lnTo>
                <a:lnTo>
                  <a:pt x="4447414" y="6858000"/>
                </a:lnTo>
                <a:close/>
                <a:moveTo>
                  <a:pt x="4659196" y="3"/>
                </a:moveTo>
                <a:lnTo>
                  <a:pt x="4761540" y="3"/>
                </a:lnTo>
                <a:lnTo>
                  <a:pt x="4761540" y="6858000"/>
                </a:lnTo>
                <a:lnTo>
                  <a:pt x="4659196" y="6858000"/>
                </a:lnTo>
                <a:close/>
                <a:moveTo>
                  <a:pt x="4870977" y="3"/>
                </a:moveTo>
                <a:lnTo>
                  <a:pt x="4973323" y="3"/>
                </a:lnTo>
                <a:lnTo>
                  <a:pt x="4973323" y="6858000"/>
                </a:lnTo>
                <a:lnTo>
                  <a:pt x="4870977" y="6858000"/>
                </a:lnTo>
                <a:close/>
                <a:moveTo>
                  <a:pt x="5082759" y="3"/>
                </a:moveTo>
                <a:lnTo>
                  <a:pt x="5185107" y="3"/>
                </a:lnTo>
                <a:lnTo>
                  <a:pt x="5185107" y="6858000"/>
                </a:lnTo>
                <a:lnTo>
                  <a:pt x="5082759" y="6858000"/>
                </a:lnTo>
                <a:close/>
                <a:moveTo>
                  <a:pt x="5294541" y="3"/>
                </a:moveTo>
                <a:lnTo>
                  <a:pt x="5396888" y="3"/>
                </a:lnTo>
                <a:lnTo>
                  <a:pt x="5396888" y="6858000"/>
                </a:lnTo>
                <a:lnTo>
                  <a:pt x="5294541" y="6858000"/>
                </a:lnTo>
                <a:close/>
                <a:moveTo>
                  <a:pt x="5506324" y="3"/>
                </a:moveTo>
                <a:lnTo>
                  <a:pt x="5608669" y="3"/>
                </a:lnTo>
                <a:lnTo>
                  <a:pt x="5608669" y="6858000"/>
                </a:lnTo>
                <a:lnTo>
                  <a:pt x="5506324" y="6858000"/>
                </a:lnTo>
                <a:close/>
                <a:moveTo>
                  <a:pt x="5718104" y="3"/>
                </a:moveTo>
                <a:lnTo>
                  <a:pt x="5820450" y="3"/>
                </a:lnTo>
                <a:lnTo>
                  <a:pt x="5820450" y="6858000"/>
                </a:lnTo>
                <a:lnTo>
                  <a:pt x="5718104" y="6858000"/>
                </a:lnTo>
                <a:close/>
                <a:moveTo>
                  <a:pt x="5929886" y="3"/>
                </a:moveTo>
                <a:lnTo>
                  <a:pt x="6032232" y="3"/>
                </a:lnTo>
                <a:lnTo>
                  <a:pt x="6032232" y="6858000"/>
                </a:lnTo>
                <a:lnTo>
                  <a:pt x="5929886" y="6858000"/>
                </a:lnTo>
                <a:close/>
                <a:moveTo>
                  <a:pt x="6141668" y="3"/>
                </a:moveTo>
                <a:lnTo>
                  <a:pt x="6244014" y="3"/>
                </a:lnTo>
                <a:lnTo>
                  <a:pt x="6244014" y="6858000"/>
                </a:lnTo>
                <a:lnTo>
                  <a:pt x="6141668" y="6858000"/>
                </a:lnTo>
                <a:close/>
                <a:moveTo>
                  <a:pt x="6353450" y="3"/>
                </a:moveTo>
                <a:lnTo>
                  <a:pt x="6455796" y="3"/>
                </a:lnTo>
                <a:lnTo>
                  <a:pt x="6455796" y="6858000"/>
                </a:lnTo>
                <a:lnTo>
                  <a:pt x="6353450" y="6858000"/>
                </a:lnTo>
                <a:close/>
                <a:moveTo>
                  <a:pt x="6565232" y="3"/>
                </a:moveTo>
                <a:lnTo>
                  <a:pt x="6667578" y="3"/>
                </a:lnTo>
                <a:lnTo>
                  <a:pt x="6667578" y="6858000"/>
                </a:lnTo>
                <a:lnTo>
                  <a:pt x="6565232" y="6858000"/>
                </a:lnTo>
                <a:close/>
                <a:moveTo>
                  <a:pt x="6777014" y="2"/>
                </a:moveTo>
                <a:lnTo>
                  <a:pt x="6879360" y="2"/>
                </a:lnTo>
                <a:lnTo>
                  <a:pt x="6879360" y="6858000"/>
                </a:lnTo>
                <a:lnTo>
                  <a:pt x="6777014" y="6858000"/>
                </a:lnTo>
                <a:close/>
                <a:moveTo>
                  <a:pt x="6988796" y="2"/>
                </a:moveTo>
                <a:lnTo>
                  <a:pt x="7091142" y="2"/>
                </a:lnTo>
                <a:lnTo>
                  <a:pt x="7091142" y="6858000"/>
                </a:lnTo>
                <a:lnTo>
                  <a:pt x="6988796" y="6858000"/>
                </a:lnTo>
                <a:close/>
                <a:moveTo>
                  <a:pt x="7200578" y="2"/>
                </a:moveTo>
                <a:lnTo>
                  <a:pt x="7302924" y="2"/>
                </a:lnTo>
                <a:lnTo>
                  <a:pt x="7302924" y="6858000"/>
                </a:lnTo>
                <a:lnTo>
                  <a:pt x="7200578" y="6858000"/>
                </a:lnTo>
                <a:close/>
                <a:moveTo>
                  <a:pt x="7412360" y="2"/>
                </a:moveTo>
                <a:lnTo>
                  <a:pt x="7514706" y="2"/>
                </a:lnTo>
                <a:lnTo>
                  <a:pt x="7514706" y="6858000"/>
                </a:lnTo>
                <a:lnTo>
                  <a:pt x="7412360" y="6858000"/>
                </a:lnTo>
                <a:close/>
                <a:moveTo>
                  <a:pt x="7624142" y="2"/>
                </a:moveTo>
                <a:lnTo>
                  <a:pt x="7726488" y="2"/>
                </a:lnTo>
                <a:lnTo>
                  <a:pt x="7726488" y="6858000"/>
                </a:lnTo>
                <a:lnTo>
                  <a:pt x="7624142" y="6858000"/>
                </a:lnTo>
                <a:close/>
                <a:moveTo>
                  <a:pt x="7835924" y="2"/>
                </a:moveTo>
                <a:lnTo>
                  <a:pt x="7938270" y="2"/>
                </a:lnTo>
                <a:lnTo>
                  <a:pt x="7938270" y="6858000"/>
                </a:lnTo>
                <a:lnTo>
                  <a:pt x="7835924" y="6858000"/>
                </a:lnTo>
                <a:close/>
                <a:moveTo>
                  <a:pt x="8047706" y="2"/>
                </a:moveTo>
                <a:lnTo>
                  <a:pt x="8150052" y="2"/>
                </a:lnTo>
                <a:lnTo>
                  <a:pt x="8150052" y="6858000"/>
                </a:lnTo>
                <a:lnTo>
                  <a:pt x="8047706" y="6858000"/>
                </a:lnTo>
                <a:close/>
                <a:moveTo>
                  <a:pt x="8259488" y="2"/>
                </a:moveTo>
                <a:lnTo>
                  <a:pt x="8361834" y="2"/>
                </a:lnTo>
                <a:lnTo>
                  <a:pt x="8361834" y="6858000"/>
                </a:lnTo>
                <a:lnTo>
                  <a:pt x="8259488" y="6858000"/>
                </a:lnTo>
                <a:close/>
                <a:moveTo>
                  <a:pt x="8471270" y="2"/>
                </a:moveTo>
                <a:lnTo>
                  <a:pt x="8573616" y="2"/>
                </a:lnTo>
                <a:lnTo>
                  <a:pt x="8573616" y="6858000"/>
                </a:lnTo>
                <a:lnTo>
                  <a:pt x="8471270" y="6858000"/>
                </a:lnTo>
                <a:close/>
                <a:moveTo>
                  <a:pt x="8683052" y="2"/>
                </a:moveTo>
                <a:lnTo>
                  <a:pt x="8785398" y="2"/>
                </a:lnTo>
                <a:lnTo>
                  <a:pt x="8785398" y="6858000"/>
                </a:lnTo>
                <a:lnTo>
                  <a:pt x="8683052" y="6858000"/>
                </a:lnTo>
                <a:close/>
                <a:moveTo>
                  <a:pt x="8894834" y="1"/>
                </a:moveTo>
                <a:lnTo>
                  <a:pt x="8997180" y="1"/>
                </a:lnTo>
                <a:lnTo>
                  <a:pt x="8997180" y="6858000"/>
                </a:lnTo>
                <a:lnTo>
                  <a:pt x="8894834" y="6858000"/>
                </a:lnTo>
                <a:close/>
                <a:moveTo>
                  <a:pt x="9106616" y="1"/>
                </a:moveTo>
                <a:lnTo>
                  <a:pt x="9208962" y="1"/>
                </a:lnTo>
                <a:lnTo>
                  <a:pt x="9208962" y="6858000"/>
                </a:lnTo>
                <a:lnTo>
                  <a:pt x="9106616" y="6858000"/>
                </a:lnTo>
                <a:close/>
                <a:moveTo>
                  <a:pt x="9318398" y="1"/>
                </a:moveTo>
                <a:lnTo>
                  <a:pt x="9420744" y="1"/>
                </a:lnTo>
                <a:lnTo>
                  <a:pt x="9420744" y="6858000"/>
                </a:lnTo>
                <a:lnTo>
                  <a:pt x="9318398" y="6858000"/>
                </a:lnTo>
                <a:close/>
                <a:moveTo>
                  <a:pt x="9530180" y="1"/>
                </a:moveTo>
                <a:lnTo>
                  <a:pt x="9632526" y="1"/>
                </a:lnTo>
                <a:lnTo>
                  <a:pt x="9632526" y="6858000"/>
                </a:lnTo>
                <a:lnTo>
                  <a:pt x="9530180" y="6858000"/>
                </a:lnTo>
                <a:close/>
                <a:moveTo>
                  <a:pt x="9741962" y="1"/>
                </a:moveTo>
                <a:lnTo>
                  <a:pt x="9844308" y="1"/>
                </a:lnTo>
                <a:lnTo>
                  <a:pt x="9844308" y="6858000"/>
                </a:lnTo>
                <a:lnTo>
                  <a:pt x="9741962" y="6858000"/>
                </a:lnTo>
                <a:close/>
                <a:moveTo>
                  <a:pt x="9953744" y="1"/>
                </a:moveTo>
                <a:lnTo>
                  <a:pt x="10056090" y="1"/>
                </a:lnTo>
                <a:lnTo>
                  <a:pt x="10056090" y="6858000"/>
                </a:lnTo>
                <a:lnTo>
                  <a:pt x="9953744" y="6858000"/>
                </a:lnTo>
                <a:close/>
                <a:moveTo>
                  <a:pt x="10165526" y="1"/>
                </a:moveTo>
                <a:lnTo>
                  <a:pt x="10267872" y="1"/>
                </a:lnTo>
                <a:lnTo>
                  <a:pt x="10267872" y="6858000"/>
                </a:lnTo>
                <a:lnTo>
                  <a:pt x="10165526" y="6858000"/>
                </a:lnTo>
                <a:close/>
                <a:moveTo>
                  <a:pt x="10377308" y="1"/>
                </a:moveTo>
                <a:lnTo>
                  <a:pt x="10479654" y="1"/>
                </a:lnTo>
                <a:lnTo>
                  <a:pt x="10479654" y="6858000"/>
                </a:lnTo>
                <a:lnTo>
                  <a:pt x="10377308" y="6858000"/>
                </a:lnTo>
                <a:close/>
                <a:moveTo>
                  <a:pt x="10589090" y="1"/>
                </a:moveTo>
                <a:lnTo>
                  <a:pt x="10691436" y="1"/>
                </a:lnTo>
                <a:lnTo>
                  <a:pt x="10691436" y="6858000"/>
                </a:lnTo>
                <a:lnTo>
                  <a:pt x="10589090" y="6858000"/>
                </a:lnTo>
                <a:close/>
                <a:moveTo>
                  <a:pt x="10800872" y="1"/>
                </a:moveTo>
                <a:lnTo>
                  <a:pt x="10903218" y="1"/>
                </a:lnTo>
                <a:lnTo>
                  <a:pt x="10903218" y="6858000"/>
                </a:lnTo>
                <a:lnTo>
                  <a:pt x="10800872" y="6858000"/>
                </a:lnTo>
                <a:close/>
                <a:moveTo>
                  <a:pt x="11012654" y="0"/>
                </a:moveTo>
                <a:lnTo>
                  <a:pt x="11115000" y="0"/>
                </a:lnTo>
                <a:lnTo>
                  <a:pt x="11115000" y="6858000"/>
                </a:lnTo>
                <a:lnTo>
                  <a:pt x="11012654" y="6858000"/>
                </a:lnTo>
                <a:close/>
                <a:moveTo>
                  <a:pt x="11224436" y="0"/>
                </a:moveTo>
                <a:lnTo>
                  <a:pt x="11326782" y="0"/>
                </a:lnTo>
                <a:lnTo>
                  <a:pt x="11326782" y="6858000"/>
                </a:lnTo>
                <a:lnTo>
                  <a:pt x="11224436" y="6858000"/>
                </a:lnTo>
                <a:close/>
                <a:moveTo>
                  <a:pt x="11436218" y="0"/>
                </a:moveTo>
                <a:lnTo>
                  <a:pt x="11538564" y="0"/>
                </a:lnTo>
                <a:lnTo>
                  <a:pt x="11538564" y="6858000"/>
                </a:lnTo>
                <a:lnTo>
                  <a:pt x="11436218" y="6858000"/>
                </a:lnTo>
                <a:close/>
                <a:moveTo>
                  <a:pt x="11648000" y="0"/>
                </a:moveTo>
                <a:lnTo>
                  <a:pt x="11750346" y="0"/>
                </a:lnTo>
                <a:lnTo>
                  <a:pt x="11750346" y="6858000"/>
                </a:lnTo>
                <a:lnTo>
                  <a:pt x="11648000" y="6858000"/>
                </a:lnTo>
                <a:close/>
              </a:path>
            </a:pathLst>
          </a:custGeom>
          <a:solidFill>
            <a:srgbClr val="BDE6F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ko-KR" altLang="en-US" dirty="0">
              <a:solidFill>
                <a:prstClr val="white"/>
              </a:solidFill>
              <a:latin typeface="Microsoft YaHei" panose="020B0503020204020204" pitchFamily="34" charset="-122"/>
              <a:cs typeface="Cascadia Code" panose="020B06090200000200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4888E8D2-97B8-24ED-BEB5-9E1F2454FFB7}"/>
              </a:ext>
            </a:extLst>
          </p:cNvPr>
          <p:cNvSpPr/>
          <p:nvPr/>
        </p:nvSpPr>
        <p:spPr>
          <a:xfrm>
            <a:off x="0" y="1"/>
            <a:ext cx="12192000" cy="3819524"/>
          </a:xfrm>
          <a:prstGeom prst="rect">
            <a:avLst/>
          </a:prstGeom>
          <a:solidFill>
            <a:srgbClr val="9FB6FA"/>
          </a:solidFill>
          <a:ln>
            <a:noFill/>
          </a:ln>
          <a:effectLst>
            <a:outerShdw dist="63500" dir="5400000" algn="t" rotWithShape="0">
              <a:schemeClr val="bg1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r>
              <a:rPr lang="en-US" altLang="zh-TW" sz="8800" i="1" kern="0" dirty="0">
                <a:ln w="22225">
                  <a:solidFill>
                    <a:srgbClr val="2B3B61"/>
                  </a:solidFill>
                </a:ln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Cascadia Code" panose="020B0609020000020004" pitchFamily="49" charset="0"/>
              </a:rPr>
              <a:t>Thank You</a:t>
            </a:r>
            <a:endParaRPr lang="en-US" altLang="ko-KR" sz="8800" i="1" kern="0" dirty="0">
              <a:ln w="22225">
                <a:solidFill>
                  <a:srgbClr val="2B3B61"/>
                </a:solidFill>
              </a:ln>
              <a:solidFill>
                <a:prstClr val="white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Cascadia Code" panose="020B0609020000020004" pitchFamily="49" charset="0"/>
            </a:endParaRPr>
          </a:p>
        </p:txBody>
      </p: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6BF6A582-4443-1CF8-88B8-3D286E4B7568}"/>
              </a:ext>
            </a:extLst>
          </p:cNvPr>
          <p:cNvGrpSpPr/>
          <p:nvPr/>
        </p:nvGrpSpPr>
        <p:grpSpPr>
          <a:xfrm>
            <a:off x="10639058" y="4163769"/>
            <a:ext cx="996979" cy="255149"/>
            <a:chOff x="9689491" y="466716"/>
            <a:chExt cx="996979" cy="255149"/>
          </a:xfrm>
        </p:grpSpPr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0B2E8074-DB58-F67A-A4A9-CB6A23A71BB4}"/>
                </a:ext>
              </a:extLst>
            </p:cNvPr>
            <p:cNvSpPr/>
            <p:nvPr/>
          </p:nvSpPr>
          <p:spPr>
            <a:xfrm>
              <a:off x="9689491" y="466716"/>
              <a:ext cx="249462" cy="249462"/>
            </a:xfrm>
            <a:prstGeom prst="ellipse">
              <a:avLst/>
            </a:prstGeom>
            <a:solidFill>
              <a:srgbClr val="FF9999"/>
            </a:solidFill>
            <a:ln w="22225">
              <a:solidFill>
                <a:srgbClr val="2B3B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en-US" altLang="ko-KR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Cascadia Code" panose="020B0609020000020004" pitchFamily="49" charset="0"/>
              </a:endParaRPr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3575A2CE-0BB9-90C2-3DF1-D91E2CE404B2}"/>
                </a:ext>
              </a:extLst>
            </p:cNvPr>
            <p:cNvSpPr/>
            <p:nvPr/>
          </p:nvSpPr>
          <p:spPr>
            <a:xfrm>
              <a:off x="10063684" y="466716"/>
              <a:ext cx="249462" cy="249462"/>
            </a:xfrm>
            <a:prstGeom prst="ellipse">
              <a:avLst/>
            </a:prstGeom>
            <a:solidFill>
              <a:srgbClr val="FFF2AE"/>
            </a:solidFill>
            <a:ln w="22225">
              <a:solidFill>
                <a:srgbClr val="2B3B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en-US" altLang="ko-KR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Cascadia Code" panose="020B0609020000020004" pitchFamily="49" charset="0"/>
              </a:endParaRPr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F4D485A4-A121-706E-CE2C-D0489F0CC8F5}"/>
                </a:ext>
              </a:extLst>
            </p:cNvPr>
            <p:cNvSpPr/>
            <p:nvPr/>
          </p:nvSpPr>
          <p:spPr>
            <a:xfrm>
              <a:off x="10437008" y="472403"/>
              <a:ext cx="249462" cy="249462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rgbClr val="2B3B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en-US" altLang="ko-KR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Cascadia Code" panose="020B0609020000020004" pitchFamily="49" charset="0"/>
              </a:endParaRPr>
            </a:p>
          </p:txBody>
        </p:sp>
        <p:sp>
          <p:nvSpPr>
            <p:cNvPr id="73" name="타원 72">
              <a:extLst>
                <a:ext uri="{FF2B5EF4-FFF2-40B4-BE49-F238E27FC236}">
                  <a16:creationId xmlns:a16="http://schemas.microsoft.com/office/drawing/2014/main" id="{EDFD2430-539E-3C64-D728-E2946CDBBE19}"/>
                </a:ext>
              </a:extLst>
            </p:cNvPr>
            <p:cNvSpPr/>
            <p:nvPr/>
          </p:nvSpPr>
          <p:spPr>
            <a:xfrm>
              <a:off x="10136423" y="539455"/>
              <a:ext cx="103983" cy="103983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rgbClr val="2B3B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Microsoft YaHei" panose="020B0503020204020204" pitchFamily="34" charset="-122"/>
                <a:cs typeface="Cascadia Code" panose="020B0609020000020004" pitchFamily="49" charset="0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8980C09E-38ED-13B7-1399-159D57EB3CD4}"/>
                </a:ext>
              </a:extLst>
            </p:cNvPr>
            <p:cNvSpPr/>
            <p:nvPr/>
          </p:nvSpPr>
          <p:spPr>
            <a:xfrm>
              <a:off x="9760222" y="634215"/>
              <a:ext cx="108000" cy="25200"/>
            </a:xfrm>
            <a:prstGeom prst="rect">
              <a:avLst/>
            </a:prstGeom>
            <a:solidFill>
              <a:srgbClr val="2B3B61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Microsoft YaHei" panose="020B0503020204020204" pitchFamily="34" charset="-122"/>
                <a:cs typeface="Cascadia Code" panose="020B0609020000020004" pitchFamily="49" charset="0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3F34700E-544A-1BD4-C9D2-BF5C5E9BB283}"/>
                </a:ext>
              </a:extLst>
            </p:cNvPr>
            <p:cNvSpPr/>
            <p:nvPr/>
          </p:nvSpPr>
          <p:spPr>
            <a:xfrm rot="2700000">
              <a:off x="10492447" y="589222"/>
              <a:ext cx="144000" cy="25200"/>
            </a:xfrm>
            <a:prstGeom prst="rect">
              <a:avLst/>
            </a:prstGeom>
            <a:solidFill>
              <a:srgbClr val="2B3B61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Microsoft YaHei" panose="020B0503020204020204" pitchFamily="34" charset="-122"/>
                <a:cs typeface="Cascadia Code" panose="020B0609020000020004" pitchFamily="49" charset="0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E661A087-BF50-FC97-B325-BFCB990BE1A1}"/>
                </a:ext>
              </a:extLst>
            </p:cNvPr>
            <p:cNvSpPr/>
            <p:nvPr/>
          </p:nvSpPr>
          <p:spPr>
            <a:xfrm rot="18900000">
              <a:off x="10492446" y="586380"/>
              <a:ext cx="144000" cy="25200"/>
            </a:xfrm>
            <a:prstGeom prst="rect">
              <a:avLst/>
            </a:prstGeom>
            <a:solidFill>
              <a:srgbClr val="2B3B61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Microsoft YaHei" panose="020B0503020204020204" pitchFamily="34" charset="-122"/>
                <a:cs typeface="Cascadia Code" panose="020B0609020000020004" pitchFamily="49" charset="0"/>
              </a:endParaRPr>
            </a:p>
          </p:txBody>
        </p:sp>
      </p:grpSp>
      <p:sp>
        <p:nvSpPr>
          <p:cNvPr id="14" name="모서리가 둥근 직사각형 73">
            <a:extLst>
              <a:ext uri="{FF2B5EF4-FFF2-40B4-BE49-F238E27FC236}">
                <a16:creationId xmlns:a16="http://schemas.microsoft.com/office/drawing/2014/main" id="{A4361B12-E007-4DBE-9FD8-D9B785909745}"/>
              </a:ext>
            </a:extLst>
          </p:cNvPr>
          <p:cNvSpPr/>
          <p:nvPr/>
        </p:nvSpPr>
        <p:spPr>
          <a:xfrm>
            <a:off x="8155708" y="5486400"/>
            <a:ext cx="2281381" cy="499282"/>
          </a:xfrm>
          <a:prstGeom prst="roundRect">
            <a:avLst>
              <a:gd name="adj" fmla="val 50000"/>
            </a:avLst>
          </a:prstGeom>
          <a:solidFill>
            <a:srgbClr val="A2B4FC"/>
          </a:solidFill>
          <a:ln w="25400">
            <a:solidFill>
              <a:srgbClr val="2B3B61"/>
            </a:solidFill>
          </a:ln>
          <a:effectLst>
            <a:outerShdw dist="50800" dir="5400000" algn="t" rotWithShape="0">
              <a:srgbClr val="2B3B61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zh-TW" altLang="en-US" b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Cascadia Code" panose="020B0609020000020004" pitchFamily="49" charset="0"/>
              </a:rPr>
              <a:t>報告人：周郁翔</a:t>
            </a:r>
            <a:endParaRPr lang="en-US" altLang="ko-KR" b="1" dirty="0">
              <a:solidFill>
                <a:prstClr val="white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Cascadia Code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33445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5EC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2B975EFF-FB0B-E5C5-623C-AAF88C5B5CA3}"/>
              </a:ext>
            </a:extLst>
          </p:cNvPr>
          <p:cNvGrpSpPr/>
          <p:nvPr/>
        </p:nvGrpSpPr>
        <p:grpSpPr>
          <a:xfrm>
            <a:off x="0" y="0"/>
            <a:ext cx="12192000" cy="6787342"/>
            <a:chOff x="0" y="1"/>
            <a:chExt cx="12192000" cy="6787342"/>
          </a:xfrm>
        </p:grpSpPr>
        <p:sp>
          <p:nvSpPr>
            <p:cNvPr id="2" name="자유형: 도형 1">
              <a:extLst>
                <a:ext uri="{FF2B5EF4-FFF2-40B4-BE49-F238E27FC236}">
                  <a16:creationId xmlns:a16="http://schemas.microsoft.com/office/drawing/2014/main" id="{AC4DE6FE-8A4C-B1E2-B45F-9EA8255AF084}"/>
                </a:ext>
              </a:extLst>
            </p:cNvPr>
            <p:cNvSpPr/>
            <p:nvPr/>
          </p:nvSpPr>
          <p:spPr>
            <a:xfrm>
              <a:off x="114948" y="872318"/>
              <a:ext cx="11962104" cy="5915025"/>
            </a:xfrm>
            <a:custGeom>
              <a:avLst/>
              <a:gdLst>
                <a:gd name="connsiteX0" fmla="*/ 11859758 w 11962104"/>
                <a:gd name="connsiteY0" fmla="*/ 6 h 6858000"/>
                <a:gd name="connsiteX1" fmla="*/ 11962104 w 11962104"/>
                <a:gd name="connsiteY1" fmla="*/ 6 h 6858000"/>
                <a:gd name="connsiteX2" fmla="*/ 11962104 w 11962104"/>
                <a:gd name="connsiteY2" fmla="*/ 6858000 h 6858000"/>
                <a:gd name="connsiteX3" fmla="*/ 11859758 w 11962104"/>
                <a:gd name="connsiteY3" fmla="*/ 6858000 h 6858000"/>
                <a:gd name="connsiteX4" fmla="*/ 0 w 11962104"/>
                <a:gd name="connsiteY4" fmla="*/ 6 h 6858000"/>
                <a:gd name="connsiteX5" fmla="*/ 102346 w 11962104"/>
                <a:gd name="connsiteY5" fmla="*/ 6 h 6858000"/>
                <a:gd name="connsiteX6" fmla="*/ 102346 w 11962104"/>
                <a:gd name="connsiteY6" fmla="*/ 6858000 h 6858000"/>
                <a:gd name="connsiteX7" fmla="*/ 0 w 11962104"/>
                <a:gd name="connsiteY7" fmla="*/ 6858000 h 6858000"/>
                <a:gd name="connsiteX8" fmla="*/ 211782 w 11962104"/>
                <a:gd name="connsiteY8" fmla="*/ 6 h 6858000"/>
                <a:gd name="connsiteX9" fmla="*/ 314127 w 11962104"/>
                <a:gd name="connsiteY9" fmla="*/ 6 h 6858000"/>
                <a:gd name="connsiteX10" fmla="*/ 314127 w 11962104"/>
                <a:gd name="connsiteY10" fmla="*/ 6858000 h 6858000"/>
                <a:gd name="connsiteX11" fmla="*/ 211782 w 11962104"/>
                <a:gd name="connsiteY11" fmla="*/ 6858000 h 6858000"/>
                <a:gd name="connsiteX12" fmla="*/ 423563 w 11962104"/>
                <a:gd name="connsiteY12" fmla="*/ 6 h 6858000"/>
                <a:gd name="connsiteX13" fmla="*/ 525909 w 11962104"/>
                <a:gd name="connsiteY13" fmla="*/ 6 h 6858000"/>
                <a:gd name="connsiteX14" fmla="*/ 525909 w 11962104"/>
                <a:gd name="connsiteY14" fmla="*/ 6858000 h 6858000"/>
                <a:gd name="connsiteX15" fmla="*/ 423563 w 11962104"/>
                <a:gd name="connsiteY15" fmla="*/ 6858000 h 6858000"/>
                <a:gd name="connsiteX16" fmla="*/ 635345 w 11962104"/>
                <a:gd name="connsiteY16" fmla="*/ 5 h 6858000"/>
                <a:gd name="connsiteX17" fmla="*/ 737691 w 11962104"/>
                <a:gd name="connsiteY17" fmla="*/ 5 h 6858000"/>
                <a:gd name="connsiteX18" fmla="*/ 737691 w 11962104"/>
                <a:gd name="connsiteY18" fmla="*/ 6858000 h 6858000"/>
                <a:gd name="connsiteX19" fmla="*/ 635345 w 11962104"/>
                <a:gd name="connsiteY19" fmla="*/ 6858000 h 6858000"/>
                <a:gd name="connsiteX20" fmla="*/ 847127 w 11962104"/>
                <a:gd name="connsiteY20" fmla="*/ 5 h 6858000"/>
                <a:gd name="connsiteX21" fmla="*/ 949472 w 11962104"/>
                <a:gd name="connsiteY21" fmla="*/ 5 h 6858000"/>
                <a:gd name="connsiteX22" fmla="*/ 949472 w 11962104"/>
                <a:gd name="connsiteY22" fmla="*/ 6858000 h 6858000"/>
                <a:gd name="connsiteX23" fmla="*/ 847127 w 11962104"/>
                <a:gd name="connsiteY23" fmla="*/ 6858000 h 6858000"/>
                <a:gd name="connsiteX24" fmla="*/ 1058908 w 11962104"/>
                <a:gd name="connsiteY24" fmla="*/ 5 h 6858000"/>
                <a:gd name="connsiteX25" fmla="*/ 1161254 w 11962104"/>
                <a:gd name="connsiteY25" fmla="*/ 5 h 6858000"/>
                <a:gd name="connsiteX26" fmla="*/ 1161254 w 11962104"/>
                <a:gd name="connsiteY26" fmla="*/ 6858000 h 6858000"/>
                <a:gd name="connsiteX27" fmla="*/ 1058908 w 11962104"/>
                <a:gd name="connsiteY27" fmla="*/ 6858000 h 6858000"/>
                <a:gd name="connsiteX28" fmla="*/ 1270690 w 11962104"/>
                <a:gd name="connsiteY28" fmla="*/ 5 h 6858000"/>
                <a:gd name="connsiteX29" fmla="*/ 1373036 w 11962104"/>
                <a:gd name="connsiteY29" fmla="*/ 5 h 6858000"/>
                <a:gd name="connsiteX30" fmla="*/ 1373036 w 11962104"/>
                <a:gd name="connsiteY30" fmla="*/ 6858000 h 6858000"/>
                <a:gd name="connsiteX31" fmla="*/ 1270690 w 11962104"/>
                <a:gd name="connsiteY31" fmla="*/ 6858000 h 6858000"/>
                <a:gd name="connsiteX32" fmla="*/ 1482472 w 11962104"/>
                <a:gd name="connsiteY32" fmla="*/ 5 h 6858000"/>
                <a:gd name="connsiteX33" fmla="*/ 1584817 w 11962104"/>
                <a:gd name="connsiteY33" fmla="*/ 5 h 6858000"/>
                <a:gd name="connsiteX34" fmla="*/ 1584817 w 11962104"/>
                <a:gd name="connsiteY34" fmla="*/ 6858000 h 6858000"/>
                <a:gd name="connsiteX35" fmla="*/ 1482472 w 11962104"/>
                <a:gd name="connsiteY35" fmla="*/ 6858000 h 6858000"/>
                <a:gd name="connsiteX36" fmla="*/ 1694253 w 11962104"/>
                <a:gd name="connsiteY36" fmla="*/ 5 h 6858000"/>
                <a:gd name="connsiteX37" fmla="*/ 1796599 w 11962104"/>
                <a:gd name="connsiteY37" fmla="*/ 5 h 6858000"/>
                <a:gd name="connsiteX38" fmla="*/ 1796599 w 11962104"/>
                <a:gd name="connsiteY38" fmla="*/ 6858000 h 6858000"/>
                <a:gd name="connsiteX39" fmla="*/ 1694253 w 11962104"/>
                <a:gd name="connsiteY39" fmla="*/ 6858000 h 6858000"/>
                <a:gd name="connsiteX40" fmla="*/ 1906035 w 11962104"/>
                <a:gd name="connsiteY40" fmla="*/ 5 h 6858000"/>
                <a:gd name="connsiteX41" fmla="*/ 2008383 w 11962104"/>
                <a:gd name="connsiteY41" fmla="*/ 5 h 6858000"/>
                <a:gd name="connsiteX42" fmla="*/ 2008383 w 11962104"/>
                <a:gd name="connsiteY42" fmla="*/ 6858000 h 6858000"/>
                <a:gd name="connsiteX43" fmla="*/ 1906035 w 11962104"/>
                <a:gd name="connsiteY43" fmla="*/ 6858000 h 6858000"/>
                <a:gd name="connsiteX44" fmla="*/ 2117819 w 11962104"/>
                <a:gd name="connsiteY44" fmla="*/ 5 h 6858000"/>
                <a:gd name="connsiteX45" fmla="*/ 2220164 w 11962104"/>
                <a:gd name="connsiteY45" fmla="*/ 5 h 6858000"/>
                <a:gd name="connsiteX46" fmla="*/ 2220164 w 11962104"/>
                <a:gd name="connsiteY46" fmla="*/ 6858000 h 6858000"/>
                <a:gd name="connsiteX47" fmla="*/ 2117819 w 11962104"/>
                <a:gd name="connsiteY47" fmla="*/ 6858000 h 6858000"/>
                <a:gd name="connsiteX48" fmla="*/ 2329600 w 11962104"/>
                <a:gd name="connsiteY48" fmla="*/ 5 h 6858000"/>
                <a:gd name="connsiteX49" fmla="*/ 2431946 w 11962104"/>
                <a:gd name="connsiteY49" fmla="*/ 5 h 6858000"/>
                <a:gd name="connsiteX50" fmla="*/ 2431946 w 11962104"/>
                <a:gd name="connsiteY50" fmla="*/ 6858000 h 6858000"/>
                <a:gd name="connsiteX51" fmla="*/ 2329600 w 11962104"/>
                <a:gd name="connsiteY51" fmla="*/ 6858000 h 6858000"/>
                <a:gd name="connsiteX52" fmla="*/ 2541382 w 11962104"/>
                <a:gd name="connsiteY52" fmla="*/ 4 h 6858000"/>
                <a:gd name="connsiteX53" fmla="*/ 2643729 w 11962104"/>
                <a:gd name="connsiteY53" fmla="*/ 4 h 6858000"/>
                <a:gd name="connsiteX54" fmla="*/ 2643729 w 11962104"/>
                <a:gd name="connsiteY54" fmla="*/ 6858000 h 6858000"/>
                <a:gd name="connsiteX55" fmla="*/ 2541382 w 11962104"/>
                <a:gd name="connsiteY55" fmla="*/ 6858000 h 6858000"/>
                <a:gd name="connsiteX56" fmla="*/ 2753164 w 11962104"/>
                <a:gd name="connsiteY56" fmla="*/ 4 h 6858000"/>
                <a:gd name="connsiteX57" fmla="*/ 2855511 w 11962104"/>
                <a:gd name="connsiteY57" fmla="*/ 4 h 6858000"/>
                <a:gd name="connsiteX58" fmla="*/ 2855511 w 11962104"/>
                <a:gd name="connsiteY58" fmla="*/ 6858000 h 6858000"/>
                <a:gd name="connsiteX59" fmla="*/ 2753164 w 11962104"/>
                <a:gd name="connsiteY59" fmla="*/ 6858000 h 6858000"/>
                <a:gd name="connsiteX60" fmla="*/ 2964947 w 11962104"/>
                <a:gd name="connsiteY60" fmla="*/ 4 h 6858000"/>
                <a:gd name="connsiteX61" fmla="*/ 3067294 w 11962104"/>
                <a:gd name="connsiteY61" fmla="*/ 4 h 6858000"/>
                <a:gd name="connsiteX62" fmla="*/ 3067294 w 11962104"/>
                <a:gd name="connsiteY62" fmla="*/ 6858000 h 6858000"/>
                <a:gd name="connsiteX63" fmla="*/ 2964947 w 11962104"/>
                <a:gd name="connsiteY63" fmla="*/ 6858000 h 6858000"/>
                <a:gd name="connsiteX64" fmla="*/ 3176729 w 11962104"/>
                <a:gd name="connsiteY64" fmla="*/ 4 h 6858000"/>
                <a:gd name="connsiteX65" fmla="*/ 3279074 w 11962104"/>
                <a:gd name="connsiteY65" fmla="*/ 4 h 6858000"/>
                <a:gd name="connsiteX66" fmla="*/ 3279074 w 11962104"/>
                <a:gd name="connsiteY66" fmla="*/ 6858000 h 6858000"/>
                <a:gd name="connsiteX67" fmla="*/ 3176729 w 11962104"/>
                <a:gd name="connsiteY67" fmla="*/ 6858000 h 6858000"/>
                <a:gd name="connsiteX68" fmla="*/ 3388508 w 11962104"/>
                <a:gd name="connsiteY68" fmla="*/ 4 h 6858000"/>
                <a:gd name="connsiteX69" fmla="*/ 3490853 w 11962104"/>
                <a:gd name="connsiteY69" fmla="*/ 4 h 6858000"/>
                <a:gd name="connsiteX70" fmla="*/ 3490853 w 11962104"/>
                <a:gd name="connsiteY70" fmla="*/ 6858000 h 6858000"/>
                <a:gd name="connsiteX71" fmla="*/ 3388508 w 11962104"/>
                <a:gd name="connsiteY71" fmla="*/ 6858000 h 6858000"/>
                <a:gd name="connsiteX72" fmla="*/ 3600290 w 11962104"/>
                <a:gd name="connsiteY72" fmla="*/ 4 h 6858000"/>
                <a:gd name="connsiteX73" fmla="*/ 3702636 w 11962104"/>
                <a:gd name="connsiteY73" fmla="*/ 4 h 6858000"/>
                <a:gd name="connsiteX74" fmla="*/ 3702636 w 11962104"/>
                <a:gd name="connsiteY74" fmla="*/ 6858000 h 6858000"/>
                <a:gd name="connsiteX75" fmla="*/ 3600290 w 11962104"/>
                <a:gd name="connsiteY75" fmla="*/ 6858000 h 6858000"/>
                <a:gd name="connsiteX76" fmla="*/ 3812073 w 11962104"/>
                <a:gd name="connsiteY76" fmla="*/ 4 h 6858000"/>
                <a:gd name="connsiteX77" fmla="*/ 3914419 w 11962104"/>
                <a:gd name="connsiteY77" fmla="*/ 4 h 6858000"/>
                <a:gd name="connsiteX78" fmla="*/ 3914419 w 11962104"/>
                <a:gd name="connsiteY78" fmla="*/ 6858000 h 6858000"/>
                <a:gd name="connsiteX79" fmla="*/ 3812073 w 11962104"/>
                <a:gd name="connsiteY79" fmla="*/ 6858000 h 6858000"/>
                <a:gd name="connsiteX80" fmla="*/ 4023854 w 11962104"/>
                <a:gd name="connsiteY80" fmla="*/ 4 h 6858000"/>
                <a:gd name="connsiteX81" fmla="*/ 4126196 w 11962104"/>
                <a:gd name="connsiteY81" fmla="*/ 4 h 6858000"/>
                <a:gd name="connsiteX82" fmla="*/ 4126196 w 11962104"/>
                <a:gd name="connsiteY82" fmla="*/ 6858000 h 6858000"/>
                <a:gd name="connsiteX83" fmla="*/ 4023854 w 11962104"/>
                <a:gd name="connsiteY83" fmla="*/ 6858000 h 6858000"/>
                <a:gd name="connsiteX84" fmla="*/ 4235632 w 11962104"/>
                <a:gd name="connsiteY84" fmla="*/ 4 h 6858000"/>
                <a:gd name="connsiteX85" fmla="*/ 4337979 w 11962104"/>
                <a:gd name="connsiteY85" fmla="*/ 4 h 6858000"/>
                <a:gd name="connsiteX86" fmla="*/ 4337979 w 11962104"/>
                <a:gd name="connsiteY86" fmla="*/ 6858000 h 6858000"/>
                <a:gd name="connsiteX87" fmla="*/ 4235632 w 11962104"/>
                <a:gd name="connsiteY87" fmla="*/ 6858000 h 6858000"/>
                <a:gd name="connsiteX88" fmla="*/ 4447414 w 11962104"/>
                <a:gd name="connsiteY88" fmla="*/ 4 h 6858000"/>
                <a:gd name="connsiteX89" fmla="*/ 4549760 w 11962104"/>
                <a:gd name="connsiteY89" fmla="*/ 4 h 6858000"/>
                <a:gd name="connsiteX90" fmla="*/ 4549760 w 11962104"/>
                <a:gd name="connsiteY90" fmla="*/ 6858000 h 6858000"/>
                <a:gd name="connsiteX91" fmla="*/ 4447414 w 11962104"/>
                <a:gd name="connsiteY91" fmla="*/ 6858000 h 6858000"/>
                <a:gd name="connsiteX92" fmla="*/ 4659196 w 11962104"/>
                <a:gd name="connsiteY92" fmla="*/ 3 h 6858000"/>
                <a:gd name="connsiteX93" fmla="*/ 4761540 w 11962104"/>
                <a:gd name="connsiteY93" fmla="*/ 3 h 6858000"/>
                <a:gd name="connsiteX94" fmla="*/ 4761540 w 11962104"/>
                <a:gd name="connsiteY94" fmla="*/ 6858000 h 6858000"/>
                <a:gd name="connsiteX95" fmla="*/ 4659196 w 11962104"/>
                <a:gd name="connsiteY95" fmla="*/ 6858000 h 6858000"/>
                <a:gd name="connsiteX96" fmla="*/ 4870977 w 11962104"/>
                <a:gd name="connsiteY96" fmla="*/ 3 h 6858000"/>
                <a:gd name="connsiteX97" fmla="*/ 4973323 w 11962104"/>
                <a:gd name="connsiteY97" fmla="*/ 3 h 6858000"/>
                <a:gd name="connsiteX98" fmla="*/ 4973323 w 11962104"/>
                <a:gd name="connsiteY98" fmla="*/ 6858000 h 6858000"/>
                <a:gd name="connsiteX99" fmla="*/ 4870977 w 11962104"/>
                <a:gd name="connsiteY99" fmla="*/ 6858000 h 6858000"/>
                <a:gd name="connsiteX100" fmla="*/ 5082759 w 11962104"/>
                <a:gd name="connsiteY100" fmla="*/ 3 h 6858000"/>
                <a:gd name="connsiteX101" fmla="*/ 5185107 w 11962104"/>
                <a:gd name="connsiteY101" fmla="*/ 3 h 6858000"/>
                <a:gd name="connsiteX102" fmla="*/ 5185107 w 11962104"/>
                <a:gd name="connsiteY102" fmla="*/ 6858000 h 6858000"/>
                <a:gd name="connsiteX103" fmla="*/ 5082759 w 11962104"/>
                <a:gd name="connsiteY103" fmla="*/ 6858000 h 6858000"/>
                <a:gd name="connsiteX104" fmla="*/ 5294541 w 11962104"/>
                <a:gd name="connsiteY104" fmla="*/ 3 h 6858000"/>
                <a:gd name="connsiteX105" fmla="*/ 5396888 w 11962104"/>
                <a:gd name="connsiteY105" fmla="*/ 3 h 6858000"/>
                <a:gd name="connsiteX106" fmla="*/ 5396888 w 11962104"/>
                <a:gd name="connsiteY106" fmla="*/ 6858000 h 6858000"/>
                <a:gd name="connsiteX107" fmla="*/ 5294541 w 11962104"/>
                <a:gd name="connsiteY107" fmla="*/ 6858000 h 6858000"/>
                <a:gd name="connsiteX108" fmla="*/ 5506324 w 11962104"/>
                <a:gd name="connsiteY108" fmla="*/ 3 h 6858000"/>
                <a:gd name="connsiteX109" fmla="*/ 5608669 w 11962104"/>
                <a:gd name="connsiteY109" fmla="*/ 3 h 6858000"/>
                <a:gd name="connsiteX110" fmla="*/ 5608669 w 11962104"/>
                <a:gd name="connsiteY110" fmla="*/ 6858000 h 6858000"/>
                <a:gd name="connsiteX111" fmla="*/ 5506324 w 11962104"/>
                <a:gd name="connsiteY111" fmla="*/ 6858000 h 6858000"/>
                <a:gd name="connsiteX112" fmla="*/ 5718104 w 11962104"/>
                <a:gd name="connsiteY112" fmla="*/ 3 h 6858000"/>
                <a:gd name="connsiteX113" fmla="*/ 5820450 w 11962104"/>
                <a:gd name="connsiteY113" fmla="*/ 3 h 6858000"/>
                <a:gd name="connsiteX114" fmla="*/ 5820450 w 11962104"/>
                <a:gd name="connsiteY114" fmla="*/ 6858000 h 6858000"/>
                <a:gd name="connsiteX115" fmla="*/ 5718104 w 11962104"/>
                <a:gd name="connsiteY115" fmla="*/ 6858000 h 6858000"/>
                <a:gd name="connsiteX116" fmla="*/ 5929886 w 11962104"/>
                <a:gd name="connsiteY116" fmla="*/ 3 h 6858000"/>
                <a:gd name="connsiteX117" fmla="*/ 6032232 w 11962104"/>
                <a:gd name="connsiteY117" fmla="*/ 3 h 6858000"/>
                <a:gd name="connsiteX118" fmla="*/ 6032232 w 11962104"/>
                <a:gd name="connsiteY118" fmla="*/ 6858000 h 6858000"/>
                <a:gd name="connsiteX119" fmla="*/ 5929886 w 11962104"/>
                <a:gd name="connsiteY119" fmla="*/ 6858000 h 6858000"/>
                <a:gd name="connsiteX120" fmla="*/ 6141668 w 11962104"/>
                <a:gd name="connsiteY120" fmla="*/ 3 h 6858000"/>
                <a:gd name="connsiteX121" fmla="*/ 6244014 w 11962104"/>
                <a:gd name="connsiteY121" fmla="*/ 3 h 6858000"/>
                <a:gd name="connsiteX122" fmla="*/ 6244014 w 11962104"/>
                <a:gd name="connsiteY122" fmla="*/ 6858000 h 6858000"/>
                <a:gd name="connsiteX123" fmla="*/ 6141668 w 11962104"/>
                <a:gd name="connsiteY123" fmla="*/ 6858000 h 6858000"/>
                <a:gd name="connsiteX124" fmla="*/ 6353450 w 11962104"/>
                <a:gd name="connsiteY124" fmla="*/ 3 h 6858000"/>
                <a:gd name="connsiteX125" fmla="*/ 6455796 w 11962104"/>
                <a:gd name="connsiteY125" fmla="*/ 3 h 6858000"/>
                <a:gd name="connsiteX126" fmla="*/ 6455796 w 11962104"/>
                <a:gd name="connsiteY126" fmla="*/ 6858000 h 6858000"/>
                <a:gd name="connsiteX127" fmla="*/ 6353450 w 11962104"/>
                <a:gd name="connsiteY127" fmla="*/ 6858000 h 6858000"/>
                <a:gd name="connsiteX128" fmla="*/ 6565232 w 11962104"/>
                <a:gd name="connsiteY128" fmla="*/ 3 h 6858000"/>
                <a:gd name="connsiteX129" fmla="*/ 6667578 w 11962104"/>
                <a:gd name="connsiteY129" fmla="*/ 3 h 6858000"/>
                <a:gd name="connsiteX130" fmla="*/ 6667578 w 11962104"/>
                <a:gd name="connsiteY130" fmla="*/ 6858000 h 6858000"/>
                <a:gd name="connsiteX131" fmla="*/ 6565232 w 11962104"/>
                <a:gd name="connsiteY131" fmla="*/ 6858000 h 6858000"/>
                <a:gd name="connsiteX132" fmla="*/ 6777014 w 11962104"/>
                <a:gd name="connsiteY132" fmla="*/ 2 h 6858000"/>
                <a:gd name="connsiteX133" fmla="*/ 6879360 w 11962104"/>
                <a:gd name="connsiteY133" fmla="*/ 2 h 6858000"/>
                <a:gd name="connsiteX134" fmla="*/ 6879360 w 11962104"/>
                <a:gd name="connsiteY134" fmla="*/ 6858000 h 6858000"/>
                <a:gd name="connsiteX135" fmla="*/ 6777014 w 11962104"/>
                <a:gd name="connsiteY135" fmla="*/ 6858000 h 6858000"/>
                <a:gd name="connsiteX136" fmla="*/ 6988796 w 11962104"/>
                <a:gd name="connsiteY136" fmla="*/ 2 h 6858000"/>
                <a:gd name="connsiteX137" fmla="*/ 7091142 w 11962104"/>
                <a:gd name="connsiteY137" fmla="*/ 2 h 6858000"/>
                <a:gd name="connsiteX138" fmla="*/ 7091142 w 11962104"/>
                <a:gd name="connsiteY138" fmla="*/ 6858000 h 6858000"/>
                <a:gd name="connsiteX139" fmla="*/ 6988796 w 11962104"/>
                <a:gd name="connsiteY139" fmla="*/ 6858000 h 6858000"/>
                <a:gd name="connsiteX140" fmla="*/ 7200578 w 11962104"/>
                <a:gd name="connsiteY140" fmla="*/ 2 h 6858000"/>
                <a:gd name="connsiteX141" fmla="*/ 7302924 w 11962104"/>
                <a:gd name="connsiteY141" fmla="*/ 2 h 6858000"/>
                <a:gd name="connsiteX142" fmla="*/ 7302924 w 11962104"/>
                <a:gd name="connsiteY142" fmla="*/ 6858000 h 6858000"/>
                <a:gd name="connsiteX143" fmla="*/ 7200578 w 11962104"/>
                <a:gd name="connsiteY143" fmla="*/ 6858000 h 6858000"/>
                <a:gd name="connsiteX144" fmla="*/ 7412360 w 11962104"/>
                <a:gd name="connsiteY144" fmla="*/ 2 h 6858000"/>
                <a:gd name="connsiteX145" fmla="*/ 7514706 w 11962104"/>
                <a:gd name="connsiteY145" fmla="*/ 2 h 6858000"/>
                <a:gd name="connsiteX146" fmla="*/ 7514706 w 11962104"/>
                <a:gd name="connsiteY146" fmla="*/ 6858000 h 6858000"/>
                <a:gd name="connsiteX147" fmla="*/ 7412360 w 11962104"/>
                <a:gd name="connsiteY147" fmla="*/ 6858000 h 6858000"/>
                <a:gd name="connsiteX148" fmla="*/ 7624142 w 11962104"/>
                <a:gd name="connsiteY148" fmla="*/ 2 h 6858000"/>
                <a:gd name="connsiteX149" fmla="*/ 7726488 w 11962104"/>
                <a:gd name="connsiteY149" fmla="*/ 2 h 6858000"/>
                <a:gd name="connsiteX150" fmla="*/ 7726488 w 11962104"/>
                <a:gd name="connsiteY150" fmla="*/ 6858000 h 6858000"/>
                <a:gd name="connsiteX151" fmla="*/ 7624142 w 11962104"/>
                <a:gd name="connsiteY151" fmla="*/ 6858000 h 6858000"/>
                <a:gd name="connsiteX152" fmla="*/ 7835924 w 11962104"/>
                <a:gd name="connsiteY152" fmla="*/ 2 h 6858000"/>
                <a:gd name="connsiteX153" fmla="*/ 7938270 w 11962104"/>
                <a:gd name="connsiteY153" fmla="*/ 2 h 6858000"/>
                <a:gd name="connsiteX154" fmla="*/ 7938270 w 11962104"/>
                <a:gd name="connsiteY154" fmla="*/ 6858000 h 6858000"/>
                <a:gd name="connsiteX155" fmla="*/ 7835924 w 11962104"/>
                <a:gd name="connsiteY155" fmla="*/ 6858000 h 6858000"/>
                <a:gd name="connsiteX156" fmla="*/ 8047706 w 11962104"/>
                <a:gd name="connsiteY156" fmla="*/ 2 h 6858000"/>
                <a:gd name="connsiteX157" fmla="*/ 8150052 w 11962104"/>
                <a:gd name="connsiteY157" fmla="*/ 2 h 6858000"/>
                <a:gd name="connsiteX158" fmla="*/ 8150052 w 11962104"/>
                <a:gd name="connsiteY158" fmla="*/ 6858000 h 6858000"/>
                <a:gd name="connsiteX159" fmla="*/ 8047706 w 11962104"/>
                <a:gd name="connsiteY159" fmla="*/ 6858000 h 6858000"/>
                <a:gd name="connsiteX160" fmla="*/ 8259488 w 11962104"/>
                <a:gd name="connsiteY160" fmla="*/ 2 h 6858000"/>
                <a:gd name="connsiteX161" fmla="*/ 8361834 w 11962104"/>
                <a:gd name="connsiteY161" fmla="*/ 2 h 6858000"/>
                <a:gd name="connsiteX162" fmla="*/ 8361834 w 11962104"/>
                <a:gd name="connsiteY162" fmla="*/ 6858000 h 6858000"/>
                <a:gd name="connsiteX163" fmla="*/ 8259488 w 11962104"/>
                <a:gd name="connsiteY163" fmla="*/ 6858000 h 6858000"/>
                <a:gd name="connsiteX164" fmla="*/ 8471270 w 11962104"/>
                <a:gd name="connsiteY164" fmla="*/ 2 h 6858000"/>
                <a:gd name="connsiteX165" fmla="*/ 8573616 w 11962104"/>
                <a:gd name="connsiteY165" fmla="*/ 2 h 6858000"/>
                <a:gd name="connsiteX166" fmla="*/ 8573616 w 11962104"/>
                <a:gd name="connsiteY166" fmla="*/ 6858000 h 6858000"/>
                <a:gd name="connsiteX167" fmla="*/ 8471270 w 11962104"/>
                <a:gd name="connsiteY167" fmla="*/ 6858000 h 6858000"/>
                <a:gd name="connsiteX168" fmla="*/ 8683052 w 11962104"/>
                <a:gd name="connsiteY168" fmla="*/ 2 h 6858000"/>
                <a:gd name="connsiteX169" fmla="*/ 8785398 w 11962104"/>
                <a:gd name="connsiteY169" fmla="*/ 2 h 6858000"/>
                <a:gd name="connsiteX170" fmla="*/ 8785398 w 11962104"/>
                <a:gd name="connsiteY170" fmla="*/ 6858000 h 6858000"/>
                <a:gd name="connsiteX171" fmla="*/ 8683052 w 11962104"/>
                <a:gd name="connsiteY171" fmla="*/ 6858000 h 6858000"/>
                <a:gd name="connsiteX172" fmla="*/ 8894834 w 11962104"/>
                <a:gd name="connsiteY172" fmla="*/ 1 h 6858000"/>
                <a:gd name="connsiteX173" fmla="*/ 8997180 w 11962104"/>
                <a:gd name="connsiteY173" fmla="*/ 1 h 6858000"/>
                <a:gd name="connsiteX174" fmla="*/ 8997180 w 11962104"/>
                <a:gd name="connsiteY174" fmla="*/ 6858000 h 6858000"/>
                <a:gd name="connsiteX175" fmla="*/ 8894834 w 11962104"/>
                <a:gd name="connsiteY175" fmla="*/ 6858000 h 6858000"/>
                <a:gd name="connsiteX176" fmla="*/ 9106616 w 11962104"/>
                <a:gd name="connsiteY176" fmla="*/ 1 h 6858000"/>
                <a:gd name="connsiteX177" fmla="*/ 9208962 w 11962104"/>
                <a:gd name="connsiteY177" fmla="*/ 1 h 6858000"/>
                <a:gd name="connsiteX178" fmla="*/ 9208962 w 11962104"/>
                <a:gd name="connsiteY178" fmla="*/ 6858000 h 6858000"/>
                <a:gd name="connsiteX179" fmla="*/ 9106616 w 11962104"/>
                <a:gd name="connsiteY179" fmla="*/ 6858000 h 6858000"/>
                <a:gd name="connsiteX180" fmla="*/ 9318398 w 11962104"/>
                <a:gd name="connsiteY180" fmla="*/ 1 h 6858000"/>
                <a:gd name="connsiteX181" fmla="*/ 9420744 w 11962104"/>
                <a:gd name="connsiteY181" fmla="*/ 1 h 6858000"/>
                <a:gd name="connsiteX182" fmla="*/ 9420744 w 11962104"/>
                <a:gd name="connsiteY182" fmla="*/ 6858000 h 6858000"/>
                <a:gd name="connsiteX183" fmla="*/ 9318398 w 11962104"/>
                <a:gd name="connsiteY183" fmla="*/ 6858000 h 6858000"/>
                <a:gd name="connsiteX184" fmla="*/ 9530180 w 11962104"/>
                <a:gd name="connsiteY184" fmla="*/ 1 h 6858000"/>
                <a:gd name="connsiteX185" fmla="*/ 9632526 w 11962104"/>
                <a:gd name="connsiteY185" fmla="*/ 1 h 6858000"/>
                <a:gd name="connsiteX186" fmla="*/ 9632526 w 11962104"/>
                <a:gd name="connsiteY186" fmla="*/ 6858000 h 6858000"/>
                <a:gd name="connsiteX187" fmla="*/ 9530180 w 11962104"/>
                <a:gd name="connsiteY187" fmla="*/ 6858000 h 6858000"/>
                <a:gd name="connsiteX188" fmla="*/ 9741962 w 11962104"/>
                <a:gd name="connsiteY188" fmla="*/ 1 h 6858000"/>
                <a:gd name="connsiteX189" fmla="*/ 9844308 w 11962104"/>
                <a:gd name="connsiteY189" fmla="*/ 1 h 6858000"/>
                <a:gd name="connsiteX190" fmla="*/ 9844308 w 11962104"/>
                <a:gd name="connsiteY190" fmla="*/ 6858000 h 6858000"/>
                <a:gd name="connsiteX191" fmla="*/ 9741962 w 11962104"/>
                <a:gd name="connsiteY191" fmla="*/ 6858000 h 6858000"/>
                <a:gd name="connsiteX192" fmla="*/ 9953744 w 11962104"/>
                <a:gd name="connsiteY192" fmla="*/ 1 h 6858000"/>
                <a:gd name="connsiteX193" fmla="*/ 10056090 w 11962104"/>
                <a:gd name="connsiteY193" fmla="*/ 1 h 6858000"/>
                <a:gd name="connsiteX194" fmla="*/ 10056090 w 11962104"/>
                <a:gd name="connsiteY194" fmla="*/ 6858000 h 6858000"/>
                <a:gd name="connsiteX195" fmla="*/ 9953744 w 11962104"/>
                <a:gd name="connsiteY195" fmla="*/ 6858000 h 6858000"/>
                <a:gd name="connsiteX196" fmla="*/ 10165526 w 11962104"/>
                <a:gd name="connsiteY196" fmla="*/ 1 h 6858000"/>
                <a:gd name="connsiteX197" fmla="*/ 10267872 w 11962104"/>
                <a:gd name="connsiteY197" fmla="*/ 1 h 6858000"/>
                <a:gd name="connsiteX198" fmla="*/ 10267872 w 11962104"/>
                <a:gd name="connsiteY198" fmla="*/ 6858000 h 6858000"/>
                <a:gd name="connsiteX199" fmla="*/ 10165526 w 11962104"/>
                <a:gd name="connsiteY199" fmla="*/ 6858000 h 6858000"/>
                <a:gd name="connsiteX200" fmla="*/ 10377308 w 11962104"/>
                <a:gd name="connsiteY200" fmla="*/ 1 h 6858000"/>
                <a:gd name="connsiteX201" fmla="*/ 10479654 w 11962104"/>
                <a:gd name="connsiteY201" fmla="*/ 1 h 6858000"/>
                <a:gd name="connsiteX202" fmla="*/ 10479654 w 11962104"/>
                <a:gd name="connsiteY202" fmla="*/ 6858000 h 6858000"/>
                <a:gd name="connsiteX203" fmla="*/ 10377308 w 11962104"/>
                <a:gd name="connsiteY203" fmla="*/ 6858000 h 6858000"/>
                <a:gd name="connsiteX204" fmla="*/ 10589090 w 11962104"/>
                <a:gd name="connsiteY204" fmla="*/ 1 h 6858000"/>
                <a:gd name="connsiteX205" fmla="*/ 10691436 w 11962104"/>
                <a:gd name="connsiteY205" fmla="*/ 1 h 6858000"/>
                <a:gd name="connsiteX206" fmla="*/ 10691436 w 11962104"/>
                <a:gd name="connsiteY206" fmla="*/ 6858000 h 6858000"/>
                <a:gd name="connsiteX207" fmla="*/ 10589090 w 11962104"/>
                <a:gd name="connsiteY207" fmla="*/ 6858000 h 6858000"/>
                <a:gd name="connsiteX208" fmla="*/ 10800872 w 11962104"/>
                <a:gd name="connsiteY208" fmla="*/ 1 h 6858000"/>
                <a:gd name="connsiteX209" fmla="*/ 10903218 w 11962104"/>
                <a:gd name="connsiteY209" fmla="*/ 1 h 6858000"/>
                <a:gd name="connsiteX210" fmla="*/ 10903218 w 11962104"/>
                <a:gd name="connsiteY210" fmla="*/ 6858000 h 6858000"/>
                <a:gd name="connsiteX211" fmla="*/ 10800872 w 11962104"/>
                <a:gd name="connsiteY211" fmla="*/ 6858000 h 6858000"/>
                <a:gd name="connsiteX212" fmla="*/ 11012654 w 11962104"/>
                <a:gd name="connsiteY212" fmla="*/ 0 h 6858000"/>
                <a:gd name="connsiteX213" fmla="*/ 11115000 w 11962104"/>
                <a:gd name="connsiteY213" fmla="*/ 0 h 6858000"/>
                <a:gd name="connsiteX214" fmla="*/ 11115000 w 11962104"/>
                <a:gd name="connsiteY214" fmla="*/ 6858000 h 6858000"/>
                <a:gd name="connsiteX215" fmla="*/ 11012654 w 11962104"/>
                <a:gd name="connsiteY215" fmla="*/ 6858000 h 6858000"/>
                <a:gd name="connsiteX216" fmla="*/ 11224436 w 11962104"/>
                <a:gd name="connsiteY216" fmla="*/ 0 h 6858000"/>
                <a:gd name="connsiteX217" fmla="*/ 11326782 w 11962104"/>
                <a:gd name="connsiteY217" fmla="*/ 0 h 6858000"/>
                <a:gd name="connsiteX218" fmla="*/ 11326782 w 11962104"/>
                <a:gd name="connsiteY218" fmla="*/ 6858000 h 6858000"/>
                <a:gd name="connsiteX219" fmla="*/ 11224436 w 11962104"/>
                <a:gd name="connsiteY219" fmla="*/ 6858000 h 6858000"/>
                <a:gd name="connsiteX220" fmla="*/ 11436218 w 11962104"/>
                <a:gd name="connsiteY220" fmla="*/ 0 h 6858000"/>
                <a:gd name="connsiteX221" fmla="*/ 11538564 w 11962104"/>
                <a:gd name="connsiteY221" fmla="*/ 0 h 6858000"/>
                <a:gd name="connsiteX222" fmla="*/ 11538564 w 11962104"/>
                <a:gd name="connsiteY222" fmla="*/ 6858000 h 6858000"/>
                <a:gd name="connsiteX223" fmla="*/ 11436218 w 11962104"/>
                <a:gd name="connsiteY223" fmla="*/ 6858000 h 6858000"/>
                <a:gd name="connsiteX224" fmla="*/ 11648000 w 11962104"/>
                <a:gd name="connsiteY224" fmla="*/ 0 h 6858000"/>
                <a:gd name="connsiteX225" fmla="*/ 11750346 w 11962104"/>
                <a:gd name="connsiteY225" fmla="*/ 0 h 6858000"/>
                <a:gd name="connsiteX226" fmla="*/ 11750346 w 11962104"/>
                <a:gd name="connsiteY226" fmla="*/ 6858000 h 6858000"/>
                <a:gd name="connsiteX227" fmla="*/ 11648000 w 11962104"/>
                <a:gd name="connsiteY227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</a:cxnLst>
              <a:rect l="l" t="t" r="r" b="b"/>
              <a:pathLst>
                <a:path w="11962104" h="6858000">
                  <a:moveTo>
                    <a:pt x="11859758" y="6"/>
                  </a:moveTo>
                  <a:lnTo>
                    <a:pt x="11962104" y="6"/>
                  </a:lnTo>
                  <a:lnTo>
                    <a:pt x="11962104" y="6858000"/>
                  </a:lnTo>
                  <a:lnTo>
                    <a:pt x="11859758" y="6858000"/>
                  </a:lnTo>
                  <a:close/>
                  <a:moveTo>
                    <a:pt x="0" y="6"/>
                  </a:moveTo>
                  <a:lnTo>
                    <a:pt x="102346" y="6"/>
                  </a:lnTo>
                  <a:lnTo>
                    <a:pt x="102346" y="6858000"/>
                  </a:lnTo>
                  <a:lnTo>
                    <a:pt x="0" y="6858000"/>
                  </a:lnTo>
                  <a:close/>
                  <a:moveTo>
                    <a:pt x="211782" y="6"/>
                  </a:moveTo>
                  <a:lnTo>
                    <a:pt x="314127" y="6"/>
                  </a:lnTo>
                  <a:lnTo>
                    <a:pt x="314127" y="6858000"/>
                  </a:lnTo>
                  <a:lnTo>
                    <a:pt x="211782" y="6858000"/>
                  </a:lnTo>
                  <a:close/>
                  <a:moveTo>
                    <a:pt x="423563" y="6"/>
                  </a:moveTo>
                  <a:lnTo>
                    <a:pt x="525909" y="6"/>
                  </a:lnTo>
                  <a:lnTo>
                    <a:pt x="525909" y="6858000"/>
                  </a:lnTo>
                  <a:lnTo>
                    <a:pt x="423563" y="6858000"/>
                  </a:lnTo>
                  <a:close/>
                  <a:moveTo>
                    <a:pt x="635345" y="5"/>
                  </a:moveTo>
                  <a:lnTo>
                    <a:pt x="737691" y="5"/>
                  </a:lnTo>
                  <a:lnTo>
                    <a:pt x="737691" y="6858000"/>
                  </a:lnTo>
                  <a:lnTo>
                    <a:pt x="635345" y="6858000"/>
                  </a:lnTo>
                  <a:close/>
                  <a:moveTo>
                    <a:pt x="847127" y="5"/>
                  </a:moveTo>
                  <a:lnTo>
                    <a:pt x="949472" y="5"/>
                  </a:lnTo>
                  <a:lnTo>
                    <a:pt x="949472" y="6858000"/>
                  </a:lnTo>
                  <a:lnTo>
                    <a:pt x="847127" y="6858000"/>
                  </a:lnTo>
                  <a:close/>
                  <a:moveTo>
                    <a:pt x="1058908" y="5"/>
                  </a:moveTo>
                  <a:lnTo>
                    <a:pt x="1161254" y="5"/>
                  </a:lnTo>
                  <a:lnTo>
                    <a:pt x="1161254" y="6858000"/>
                  </a:lnTo>
                  <a:lnTo>
                    <a:pt x="1058908" y="6858000"/>
                  </a:lnTo>
                  <a:close/>
                  <a:moveTo>
                    <a:pt x="1270690" y="5"/>
                  </a:moveTo>
                  <a:lnTo>
                    <a:pt x="1373036" y="5"/>
                  </a:lnTo>
                  <a:lnTo>
                    <a:pt x="1373036" y="6858000"/>
                  </a:lnTo>
                  <a:lnTo>
                    <a:pt x="1270690" y="6858000"/>
                  </a:lnTo>
                  <a:close/>
                  <a:moveTo>
                    <a:pt x="1482472" y="5"/>
                  </a:moveTo>
                  <a:lnTo>
                    <a:pt x="1584817" y="5"/>
                  </a:lnTo>
                  <a:lnTo>
                    <a:pt x="1584817" y="6858000"/>
                  </a:lnTo>
                  <a:lnTo>
                    <a:pt x="1482472" y="6858000"/>
                  </a:lnTo>
                  <a:close/>
                  <a:moveTo>
                    <a:pt x="1694253" y="5"/>
                  </a:moveTo>
                  <a:lnTo>
                    <a:pt x="1796599" y="5"/>
                  </a:lnTo>
                  <a:lnTo>
                    <a:pt x="1796599" y="6858000"/>
                  </a:lnTo>
                  <a:lnTo>
                    <a:pt x="1694253" y="6858000"/>
                  </a:lnTo>
                  <a:close/>
                  <a:moveTo>
                    <a:pt x="1906035" y="5"/>
                  </a:moveTo>
                  <a:lnTo>
                    <a:pt x="2008383" y="5"/>
                  </a:lnTo>
                  <a:lnTo>
                    <a:pt x="2008383" y="6858000"/>
                  </a:lnTo>
                  <a:lnTo>
                    <a:pt x="1906035" y="6858000"/>
                  </a:lnTo>
                  <a:close/>
                  <a:moveTo>
                    <a:pt x="2117819" y="5"/>
                  </a:moveTo>
                  <a:lnTo>
                    <a:pt x="2220164" y="5"/>
                  </a:lnTo>
                  <a:lnTo>
                    <a:pt x="2220164" y="6858000"/>
                  </a:lnTo>
                  <a:lnTo>
                    <a:pt x="2117819" y="6858000"/>
                  </a:lnTo>
                  <a:close/>
                  <a:moveTo>
                    <a:pt x="2329600" y="5"/>
                  </a:moveTo>
                  <a:lnTo>
                    <a:pt x="2431946" y="5"/>
                  </a:lnTo>
                  <a:lnTo>
                    <a:pt x="2431946" y="6858000"/>
                  </a:lnTo>
                  <a:lnTo>
                    <a:pt x="2329600" y="6858000"/>
                  </a:lnTo>
                  <a:close/>
                  <a:moveTo>
                    <a:pt x="2541382" y="4"/>
                  </a:moveTo>
                  <a:lnTo>
                    <a:pt x="2643729" y="4"/>
                  </a:lnTo>
                  <a:lnTo>
                    <a:pt x="2643729" y="6858000"/>
                  </a:lnTo>
                  <a:lnTo>
                    <a:pt x="2541382" y="6858000"/>
                  </a:lnTo>
                  <a:close/>
                  <a:moveTo>
                    <a:pt x="2753164" y="4"/>
                  </a:moveTo>
                  <a:lnTo>
                    <a:pt x="2855511" y="4"/>
                  </a:lnTo>
                  <a:lnTo>
                    <a:pt x="2855511" y="6858000"/>
                  </a:lnTo>
                  <a:lnTo>
                    <a:pt x="2753164" y="6858000"/>
                  </a:lnTo>
                  <a:close/>
                  <a:moveTo>
                    <a:pt x="2964947" y="4"/>
                  </a:moveTo>
                  <a:lnTo>
                    <a:pt x="3067294" y="4"/>
                  </a:lnTo>
                  <a:lnTo>
                    <a:pt x="3067294" y="6858000"/>
                  </a:lnTo>
                  <a:lnTo>
                    <a:pt x="2964947" y="6858000"/>
                  </a:lnTo>
                  <a:close/>
                  <a:moveTo>
                    <a:pt x="3176729" y="4"/>
                  </a:moveTo>
                  <a:lnTo>
                    <a:pt x="3279074" y="4"/>
                  </a:lnTo>
                  <a:lnTo>
                    <a:pt x="3279074" y="6858000"/>
                  </a:lnTo>
                  <a:lnTo>
                    <a:pt x="3176729" y="6858000"/>
                  </a:lnTo>
                  <a:close/>
                  <a:moveTo>
                    <a:pt x="3388508" y="4"/>
                  </a:moveTo>
                  <a:lnTo>
                    <a:pt x="3490853" y="4"/>
                  </a:lnTo>
                  <a:lnTo>
                    <a:pt x="3490853" y="6858000"/>
                  </a:lnTo>
                  <a:lnTo>
                    <a:pt x="3388508" y="6858000"/>
                  </a:lnTo>
                  <a:close/>
                  <a:moveTo>
                    <a:pt x="3600290" y="4"/>
                  </a:moveTo>
                  <a:lnTo>
                    <a:pt x="3702636" y="4"/>
                  </a:lnTo>
                  <a:lnTo>
                    <a:pt x="3702636" y="6858000"/>
                  </a:lnTo>
                  <a:lnTo>
                    <a:pt x="3600290" y="6858000"/>
                  </a:lnTo>
                  <a:close/>
                  <a:moveTo>
                    <a:pt x="3812073" y="4"/>
                  </a:moveTo>
                  <a:lnTo>
                    <a:pt x="3914419" y="4"/>
                  </a:lnTo>
                  <a:lnTo>
                    <a:pt x="3914419" y="6858000"/>
                  </a:lnTo>
                  <a:lnTo>
                    <a:pt x="3812073" y="6858000"/>
                  </a:lnTo>
                  <a:close/>
                  <a:moveTo>
                    <a:pt x="4023854" y="4"/>
                  </a:moveTo>
                  <a:lnTo>
                    <a:pt x="4126196" y="4"/>
                  </a:lnTo>
                  <a:lnTo>
                    <a:pt x="4126196" y="6858000"/>
                  </a:lnTo>
                  <a:lnTo>
                    <a:pt x="4023854" y="6858000"/>
                  </a:lnTo>
                  <a:close/>
                  <a:moveTo>
                    <a:pt x="4235632" y="4"/>
                  </a:moveTo>
                  <a:lnTo>
                    <a:pt x="4337979" y="4"/>
                  </a:lnTo>
                  <a:lnTo>
                    <a:pt x="4337979" y="6858000"/>
                  </a:lnTo>
                  <a:lnTo>
                    <a:pt x="4235632" y="6858000"/>
                  </a:lnTo>
                  <a:close/>
                  <a:moveTo>
                    <a:pt x="4447414" y="4"/>
                  </a:moveTo>
                  <a:lnTo>
                    <a:pt x="4549760" y="4"/>
                  </a:lnTo>
                  <a:lnTo>
                    <a:pt x="4549760" y="6858000"/>
                  </a:lnTo>
                  <a:lnTo>
                    <a:pt x="4447414" y="6858000"/>
                  </a:lnTo>
                  <a:close/>
                  <a:moveTo>
                    <a:pt x="4659196" y="3"/>
                  </a:moveTo>
                  <a:lnTo>
                    <a:pt x="4761540" y="3"/>
                  </a:lnTo>
                  <a:lnTo>
                    <a:pt x="4761540" y="6858000"/>
                  </a:lnTo>
                  <a:lnTo>
                    <a:pt x="4659196" y="6858000"/>
                  </a:lnTo>
                  <a:close/>
                  <a:moveTo>
                    <a:pt x="4870977" y="3"/>
                  </a:moveTo>
                  <a:lnTo>
                    <a:pt x="4973323" y="3"/>
                  </a:lnTo>
                  <a:lnTo>
                    <a:pt x="4973323" y="6858000"/>
                  </a:lnTo>
                  <a:lnTo>
                    <a:pt x="4870977" y="6858000"/>
                  </a:lnTo>
                  <a:close/>
                  <a:moveTo>
                    <a:pt x="5082759" y="3"/>
                  </a:moveTo>
                  <a:lnTo>
                    <a:pt x="5185107" y="3"/>
                  </a:lnTo>
                  <a:lnTo>
                    <a:pt x="5185107" y="6858000"/>
                  </a:lnTo>
                  <a:lnTo>
                    <a:pt x="5082759" y="6858000"/>
                  </a:lnTo>
                  <a:close/>
                  <a:moveTo>
                    <a:pt x="5294541" y="3"/>
                  </a:moveTo>
                  <a:lnTo>
                    <a:pt x="5396888" y="3"/>
                  </a:lnTo>
                  <a:lnTo>
                    <a:pt x="5396888" y="6858000"/>
                  </a:lnTo>
                  <a:lnTo>
                    <a:pt x="5294541" y="6858000"/>
                  </a:lnTo>
                  <a:close/>
                  <a:moveTo>
                    <a:pt x="5506324" y="3"/>
                  </a:moveTo>
                  <a:lnTo>
                    <a:pt x="5608669" y="3"/>
                  </a:lnTo>
                  <a:lnTo>
                    <a:pt x="5608669" y="6858000"/>
                  </a:lnTo>
                  <a:lnTo>
                    <a:pt x="5506324" y="6858000"/>
                  </a:lnTo>
                  <a:close/>
                  <a:moveTo>
                    <a:pt x="5718104" y="3"/>
                  </a:moveTo>
                  <a:lnTo>
                    <a:pt x="5820450" y="3"/>
                  </a:lnTo>
                  <a:lnTo>
                    <a:pt x="5820450" y="6858000"/>
                  </a:lnTo>
                  <a:lnTo>
                    <a:pt x="5718104" y="6858000"/>
                  </a:lnTo>
                  <a:close/>
                  <a:moveTo>
                    <a:pt x="5929886" y="3"/>
                  </a:moveTo>
                  <a:lnTo>
                    <a:pt x="6032232" y="3"/>
                  </a:lnTo>
                  <a:lnTo>
                    <a:pt x="6032232" y="6858000"/>
                  </a:lnTo>
                  <a:lnTo>
                    <a:pt x="5929886" y="6858000"/>
                  </a:lnTo>
                  <a:close/>
                  <a:moveTo>
                    <a:pt x="6141668" y="3"/>
                  </a:moveTo>
                  <a:lnTo>
                    <a:pt x="6244014" y="3"/>
                  </a:lnTo>
                  <a:lnTo>
                    <a:pt x="6244014" y="6858000"/>
                  </a:lnTo>
                  <a:lnTo>
                    <a:pt x="6141668" y="6858000"/>
                  </a:lnTo>
                  <a:close/>
                  <a:moveTo>
                    <a:pt x="6353450" y="3"/>
                  </a:moveTo>
                  <a:lnTo>
                    <a:pt x="6455796" y="3"/>
                  </a:lnTo>
                  <a:lnTo>
                    <a:pt x="6455796" y="6858000"/>
                  </a:lnTo>
                  <a:lnTo>
                    <a:pt x="6353450" y="6858000"/>
                  </a:lnTo>
                  <a:close/>
                  <a:moveTo>
                    <a:pt x="6565232" y="3"/>
                  </a:moveTo>
                  <a:lnTo>
                    <a:pt x="6667578" y="3"/>
                  </a:lnTo>
                  <a:lnTo>
                    <a:pt x="6667578" y="6858000"/>
                  </a:lnTo>
                  <a:lnTo>
                    <a:pt x="6565232" y="6858000"/>
                  </a:lnTo>
                  <a:close/>
                  <a:moveTo>
                    <a:pt x="6777014" y="2"/>
                  </a:moveTo>
                  <a:lnTo>
                    <a:pt x="6879360" y="2"/>
                  </a:lnTo>
                  <a:lnTo>
                    <a:pt x="6879360" y="6858000"/>
                  </a:lnTo>
                  <a:lnTo>
                    <a:pt x="6777014" y="6858000"/>
                  </a:lnTo>
                  <a:close/>
                  <a:moveTo>
                    <a:pt x="6988796" y="2"/>
                  </a:moveTo>
                  <a:lnTo>
                    <a:pt x="7091142" y="2"/>
                  </a:lnTo>
                  <a:lnTo>
                    <a:pt x="7091142" y="6858000"/>
                  </a:lnTo>
                  <a:lnTo>
                    <a:pt x="6988796" y="6858000"/>
                  </a:lnTo>
                  <a:close/>
                  <a:moveTo>
                    <a:pt x="7200578" y="2"/>
                  </a:moveTo>
                  <a:lnTo>
                    <a:pt x="7302924" y="2"/>
                  </a:lnTo>
                  <a:lnTo>
                    <a:pt x="7302924" y="6858000"/>
                  </a:lnTo>
                  <a:lnTo>
                    <a:pt x="7200578" y="6858000"/>
                  </a:lnTo>
                  <a:close/>
                  <a:moveTo>
                    <a:pt x="7412360" y="2"/>
                  </a:moveTo>
                  <a:lnTo>
                    <a:pt x="7514706" y="2"/>
                  </a:lnTo>
                  <a:lnTo>
                    <a:pt x="7514706" y="6858000"/>
                  </a:lnTo>
                  <a:lnTo>
                    <a:pt x="7412360" y="6858000"/>
                  </a:lnTo>
                  <a:close/>
                  <a:moveTo>
                    <a:pt x="7624142" y="2"/>
                  </a:moveTo>
                  <a:lnTo>
                    <a:pt x="7726488" y="2"/>
                  </a:lnTo>
                  <a:lnTo>
                    <a:pt x="7726488" y="6858000"/>
                  </a:lnTo>
                  <a:lnTo>
                    <a:pt x="7624142" y="6858000"/>
                  </a:lnTo>
                  <a:close/>
                  <a:moveTo>
                    <a:pt x="7835924" y="2"/>
                  </a:moveTo>
                  <a:lnTo>
                    <a:pt x="7938270" y="2"/>
                  </a:lnTo>
                  <a:lnTo>
                    <a:pt x="7938270" y="6858000"/>
                  </a:lnTo>
                  <a:lnTo>
                    <a:pt x="7835924" y="6858000"/>
                  </a:lnTo>
                  <a:close/>
                  <a:moveTo>
                    <a:pt x="8047706" y="2"/>
                  </a:moveTo>
                  <a:lnTo>
                    <a:pt x="8150052" y="2"/>
                  </a:lnTo>
                  <a:lnTo>
                    <a:pt x="8150052" y="6858000"/>
                  </a:lnTo>
                  <a:lnTo>
                    <a:pt x="8047706" y="6858000"/>
                  </a:lnTo>
                  <a:close/>
                  <a:moveTo>
                    <a:pt x="8259488" y="2"/>
                  </a:moveTo>
                  <a:lnTo>
                    <a:pt x="8361834" y="2"/>
                  </a:lnTo>
                  <a:lnTo>
                    <a:pt x="8361834" y="6858000"/>
                  </a:lnTo>
                  <a:lnTo>
                    <a:pt x="8259488" y="6858000"/>
                  </a:lnTo>
                  <a:close/>
                  <a:moveTo>
                    <a:pt x="8471270" y="2"/>
                  </a:moveTo>
                  <a:lnTo>
                    <a:pt x="8573616" y="2"/>
                  </a:lnTo>
                  <a:lnTo>
                    <a:pt x="8573616" y="6858000"/>
                  </a:lnTo>
                  <a:lnTo>
                    <a:pt x="8471270" y="6858000"/>
                  </a:lnTo>
                  <a:close/>
                  <a:moveTo>
                    <a:pt x="8683052" y="2"/>
                  </a:moveTo>
                  <a:lnTo>
                    <a:pt x="8785398" y="2"/>
                  </a:lnTo>
                  <a:lnTo>
                    <a:pt x="8785398" y="6858000"/>
                  </a:lnTo>
                  <a:lnTo>
                    <a:pt x="8683052" y="6858000"/>
                  </a:lnTo>
                  <a:close/>
                  <a:moveTo>
                    <a:pt x="8894834" y="1"/>
                  </a:moveTo>
                  <a:lnTo>
                    <a:pt x="8997180" y="1"/>
                  </a:lnTo>
                  <a:lnTo>
                    <a:pt x="8997180" y="6858000"/>
                  </a:lnTo>
                  <a:lnTo>
                    <a:pt x="8894834" y="6858000"/>
                  </a:lnTo>
                  <a:close/>
                  <a:moveTo>
                    <a:pt x="9106616" y="1"/>
                  </a:moveTo>
                  <a:lnTo>
                    <a:pt x="9208962" y="1"/>
                  </a:lnTo>
                  <a:lnTo>
                    <a:pt x="9208962" y="6858000"/>
                  </a:lnTo>
                  <a:lnTo>
                    <a:pt x="9106616" y="6858000"/>
                  </a:lnTo>
                  <a:close/>
                  <a:moveTo>
                    <a:pt x="9318398" y="1"/>
                  </a:moveTo>
                  <a:lnTo>
                    <a:pt x="9420744" y="1"/>
                  </a:lnTo>
                  <a:lnTo>
                    <a:pt x="9420744" y="6858000"/>
                  </a:lnTo>
                  <a:lnTo>
                    <a:pt x="9318398" y="6858000"/>
                  </a:lnTo>
                  <a:close/>
                  <a:moveTo>
                    <a:pt x="9530180" y="1"/>
                  </a:moveTo>
                  <a:lnTo>
                    <a:pt x="9632526" y="1"/>
                  </a:lnTo>
                  <a:lnTo>
                    <a:pt x="9632526" y="6858000"/>
                  </a:lnTo>
                  <a:lnTo>
                    <a:pt x="9530180" y="6858000"/>
                  </a:lnTo>
                  <a:close/>
                  <a:moveTo>
                    <a:pt x="9741962" y="1"/>
                  </a:moveTo>
                  <a:lnTo>
                    <a:pt x="9844308" y="1"/>
                  </a:lnTo>
                  <a:lnTo>
                    <a:pt x="9844308" y="6858000"/>
                  </a:lnTo>
                  <a:lnTo>
                    <a:pt x="9741962" y="6858000"/>
                  </a:lnTo>
                  <a:close/>
                  <a:moveTo>
                    <a:pt x="9953744" y="1"/>
                  </a:moveTo>
                  <a:lnTo>
                    <a:pt x="10056090" y="1"/>
                  </a:lnTo>
                  <a:lnTo>
                    <a:pt x="10056090" y="6858000"/>
                  </a:lnTo>
                  <a:lnTo>
                    <a:pt x="9953744" y="6858000"/>
                  </a:lnTo>
                  <a:close/>
                  <a:moveTo>
                    <a:pt x="10165526" y="1"/>
                  </a:moveTo>
                  <a:lnTo>
                    <a:pt x="10267872" y="1"/>
                  </a:lnTo>
                  <a:lnTo>
                    <a:pt x="10267872" y="6858000"/>
                  </a:lnTo>
                  <a:lnTo>
                    <a:pt x="10165526" y="6858000"/>
                  </a:lnTo>
                  <a:close/>
                  <a:moveTo>
                    <a:pt x="10377308" y="1"/>
                  </a:moveTo>
                  <a:lnTo>
                    <a:pt x="10479654" y="1"/>
                  </a:lnTo>
                  <a:lnTo>
                    <a:pt x="10479654" y="6858000"/>
                  </a:lnTo>
                  <a:lnTo>
                    <a:pt x="10377308" y="6858000"/>
                  </a:lnTo>
                  <a:close/>
                  <a:moveTo>
                    <a:pt x="10589090" y="1"/>
                  </a:moveTo>
                  <a:lnTo>
                    <a:pt x="10691436" y="1"/>
                  </a:lnTo>
                  <a:lnTo>
                    <a:pt x="10691436" y="6858000"/>
                  </a:lnTo>
                  <a:lnTo>
                    <a:pt x="10589090" y="6858000"/>
                  </a:lnTo>
                  <a:close/>
                  <a:moveTo>
                    <a:pt x="10800872" y="1"/>
                  </a:moveTo>
                  <a:lnTo>
                    <a:pt x="10903218" y="1"/>
                  </a:lnTo>
                  <a:lnTo>
                    <a:pt x="10903218" y="6858000"/>
                  </a:lnTo>
                  <a:lnTo>
                    <a:pt x="10800872" y="6858000"/>
                  </a:lnTo>
                  <a:close/>
                  <a:moveTo>
                    <a:pt x="11012654" y="0"/>
                  </a:moveTo>
                  <a:lnTo>
                    <a:pt x="11115000" y="0"/>
                  </a:lnTo>
                  <a:lnTo>
                    <a:pt x="11115000" y="6858000"/>
                  </a:lnTo>
                  <a:lnTo>
                    <a:pt x="11012654" y="6858000"/>
                  </a:lnTo>
                  <a:close/>
                  <a:moveTo>
                    <a:pt x="11224436" y="0"/>
                  </a:moveTo>
                  <a:lnTo>
                    <a:pt x="11326782" y="0"/>
                  </a:lnTo>
                  <a:lnTo>
                    <a:pt x="11326782" y="6858000"/>
                  </a:lnTo>
                  <a:lnTo>
                    <a:pt x="11224436" y="6858000"/>
                  </a:lnTo>
                  <a:close/>
                  <a:moveTo>
                    <a:pt x="11436218" y="0"/>
                  </a:moveTo>
                  <a:lnTo>
                    <a:pt x="11538564" y="0"/>
                  </a:lnTo>
                  <a:lnTo>
                    <a:pt x="11538564" y="6858000"/>
                  </a:lnTo>
                  <a:lnTo>
                    <a:pt x="11436218" y="6858000"/>
                  </a:lnTo>
                  <a:close/>
                  <a:moveTo>
                    <a:pt x="11648000" y="0"/>
                  </a:moveTo>
                  <a:lnTo>
                    <a:pt x="11750346" y="0"/>
                  </a:lnTo>
                  <a:lnTo>
                    <a:pt x="11750346" y="6858000"/>
                  </a:lnTo>
                  <a:lnTo>
                    <a:pt x="11648000" y="6858000"/>
                  </a:lnTo>
                  <a:close/>
                </a:path>
              </a:pathLst>
            </a:custGeom>
            <a:solidFill>
              <a:srgbClr val="BDE6F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4888E8D2-97B8-24ED-BEB5-9E1F2454FFB7}"/>
                </a:ext>
              </a:extLst>
            </p:cNvPr>
            <p:cNvSpPr/>
            <p:nvPr/>
          </p:nvSpPr>
          <p:spPr>
            <a:xfrm>
              <a:off x="0" y="1"/>
              <a:ext cx="12192000" cy="863600"/>
            </a:xfrm>
            <a:prstGeom prst="rect">
              <a:avLst/>
            </a:prstGeom>
            <a:solidFill>
              <a:srgbClr val="9FB6FA"/>
            </a:solidFill>
            <a:ln>
              <a:noFill/>
            </a:ln>
            <a:effectLst>
              <a:outerShdw dist="63500" dir="5400000" algn="t" rotWithShape="0">
                <a:schemeClr val="bg1"/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1790700">
                <a:defRPr/>
              </a:pPr>
              <a:endParaRPr lang="ko-KR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65" name="모서리가 둥근 직사각형 73">
              <a:extLst>
                <a:ext uri="{FF2B5EF4-FFF2-40B4-BE49-F238E27FC236}">
                  <a16:creationId xmlns:a16="http://schemas.microsoft.com/office/drawing/2014/main" id="{42FF673D-1C38-42DE-572E-E81EAFF62E77}"/>
                </a:ext>
              </a:extLst>
            </p:cNvPr>
            <p:cNvSpPr/>
            <p:nvPr/>
          </p:nvSpPr>
          <p:spPr>
            <a:xfrm>
              <a:off x="318076" y="217524"/>
              <a:ext cx="2079684" cy="400498"/>
            </a:xfrm>
            <a:prstGeom prst="roundRect">
              <a:avLst>
                <a:gd name="adj" fmla="val 50000"/>
              </a:avLst>
            </a:prstGeom>
            <a:solidFill>
              <a:srgbClr val="7556AE"/>
            </a:solidFill>
            <a:ln w="25400">
              <a:solidFill>
                <a:srgbClr val="2B3B61"/>
              </a:solidFill>
            </a:ln>
            <a:effectLst>
              <a:outerShdw dist="50800" dir="5400000" algn="t" rotWithShape="0">
                <a:srgbClr val="2B3B61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zh-TW" altLang="en-US" sz="1400" b="1" dirty="0">
                  <a:solidFill>
                    <a:prstClr val="white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動機 </a:t>
              </a:r>
              <a:r>
                <a:rPr lang="en-US" altLang="zh-TW" sz="1400" b="1" i="1" dirty="0">
                  <a:solidFill>
                    <a:prstClr val="white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Motivation</a:t>
              </a:r>
              <a:endParaRPr lang="en-US" altLang="ko-KR" sz="1400" b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grpSp>
          <p:nvGrpSpPr>
            <p:cNvPr id="69" name="그룹 68">
              <a:extLst>
                <a:ext uri="{FF2B5EF4-FFF2-40B4-BE49-F238E27FC236}">
                  <a16:creationId xmlns:a16="http://schemas.microsoft.com/office/drawing/2014/main" id="{6BF6A582-4443-1CF8-88B8-3D286E4B7568}"/>
                </a:ext>
              </a:extLst>
            </p:cNvPr>
            <p:cNvGrpSpPr/>
            <p:nvPr/>
          </p:nvGrpSpPr>
          <p:grpSpPr>
            <a:xfrm>
              <a:off x="10876944" y="304226"/>
              <a:ext cx="996979" cy="255149"/>
              <a:chOff x="9689491" y="466716"/>
              <a:chExt cx="996979" cy="255149"/>
            </a:xfrm>
          </p:grpSpPr>
          <p:sp>
            <p:nvSpPr>
              <p:cNvPr id="70" name="타원 69">
                <a:extLst>
                  <a:ext uri="{FF2B5EF4-FFF2-40B4-BE49-F238E27FC236}">
                    <a16:creationId xmlns:a16="http://schemas.microsoft.com/office/drawing/2014/main" id="{0B2E8074-DB58-F67A-A4A9-CB6A23A71BB4}"/>
                  </a:ext>
                </a:extLst>
              </p:cNvPr>
              <p:cNvSpPr/>
              <p:nvPr/>
            </p:nvSpPr>
            <p:spPr>
              <a:xfrm>
                <a:off x="9689491" y="466716"/>
                <a:ext cx="249462" cy="249462"/>
              </a:xfrm>
              <a:prstGeom prst="ellipse">
                <a:avLst/>
              </a:prstGeom>
              <a:solidFill>
                <a:srgbClr val="FF9999"/>
              </a:solidFill>
              <a:ln w="22225">
                <a:solidFill>
                  <a:srgbClr val="2B3B6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en-US" altLang="ko-KR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71" name="타원 70">
                <a:extLst>
                  <a:ext uri="{FF2B5EF4-FFF2-40B4-BE49-F238E27FC236}">
                    <a16:creationId xmlns:a16="http://schemas.microsoft.com/office/drawing/2014/main" id="{3575A2CE-0BB9-90C2-3DF1-D91E2CE404B2}"/>
                  </a:ext>
                </a:extLst>
              </p:cNvPr>
              <p:cNvSpPr/>
              <p:nvPr/>
            </p:nvSpPr>
            <p:spPr>
              <a:xfrm>
                <a:off x="10063684" y="466716"/>
                <a:ext cx="249462" cy="249462"/>
              </a:xfrm>
              <a:prstGeom prst="ellipse">
                <a:avLst/>
              </a:prstGeom>
              <a:solidFill>
                <a:srgbClr val="FFF2AE"/>
              </a:solidFill>
              <a:ln w="22225">
                <a:solidFill>
                  <a:srgbClr val="2B3B6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en-US" altLang="ko-KR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72" name="타원 71">
                <a:extLst>
                  <a:ext uri="{FF2B5EF4-FFF2-40B4-BE49-F238E27FC236}">
                    <a16:creationId xmlns:a16="http://schemas.microsoft.com/office/drawing/2014/main" id="{F4D485A4-A121-706E-CE2C-D0489F0CC8F5}"/>
                  </a:ext>
                </a:extLst>
              </p:cNvPr>
              <p:cNvSpPr/>
              <p:nvPr/>
            </p:nvSpPr>
            <p:spPr>
              <a:xfrm>
                <a:off x="10437008" y="472403"/>
                <a:ext cx="249462" cy="249462"/>
              </a:xfrm>
              <a:prstGeom prst="ellipse">
                <a:avLst/>
              </a:prstGeom>
              <a:solidFill>
                <a:schemeClr val="bg1"/>
              </a:solidFill>
              <a:ln w="22225">
                <a:solidFill>
                  <a:srgbClr val="2B3B6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en-US" altLang="ko-KR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73" name="타원 72">
                <a:extLst>
                  <a:ext uri="{FF2B5EF4-FFF2-40B4-BE49-F238E27FC236}">
                    <a16:creationId xmlns:a16="http://schemas.microsoft.com/office/drawing/2014/main" id="{EDFD2430-539E-3C64-D728-E2946CDBBE19}"/>
                  </a:ext>
                </a:extLst>
              </p:cNvPr>
              <p:cNvSpPr/>
              <p:nvPr/>
            </p:nvSpPr>
            <p:spPr>
              <a:xfrm>
                <a:off x="10136423" y="539455"/>
                <a:ext cx="103983" cy="103983"/>
              </a:xfrm>
              <a:prstGeom prst="ellipse">
                <a:avLst/>
              </a:prstGeom>
              <a:solidFill>
                <a:schemeClr val="bg1"/>
              </a:solidFill>
              <a:ln w="22225">
                <a:solidFill>
                  <a:srgbClr val="2B3B6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4" name="직사각형 73">
                <a:extLst>
                  <a:ext uri="{FF2B5EF4-FFF2-40B4-BE49-F238E27FC236}">
                    <a16:creationId xmlns:a16="http://schemas.microsoft.com/office/drawing/2014/main" id="{8980C09E-38ED-13B7-1399-159D57EB3CD4}"/>
                  </a:ext>
                </a:extLst>
              </p:cNvPr>
              <p:cNvSpPr/>
              <p:nvPr/>
            </p:nvSpPr>
            <p:spPr>
              <a:xfrm>
                <a:off x="9760222" y="634215"/>
                <a:ext cx="108000" cy="25200"/>
              </a:xfrm>
              <a:prstGeom prst="rect">
                <a:avLst/>
              </a:prstGeom>
              <a:solidFill>
                <a:srgbClr val="2B3B61"/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3F34700E-544A-1BD4-C9D2-BF5C5E9BB283}"/>
                  </a:ext>
                </a:extLst>
              </p:cNvPr>
              <p:cNvSpPr/>
              <p:nvPr/>
            </p:nvSpPr>
            <p:spPr>
              <a:xfrm rot="2700000">
                <a:off x="10492447" y="589222"/>
                <a:ext cx="144000" cy="25200"/>
              </a:xfrm>
              <a:prstGeom prst="rect">
                <a:avLst/>
              </a:prstGeom>
              <a:solidFill>
                <a:srgbClr val="2B3B61"/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6" name="직사각형 75">
                <a:extLst>
                  <a:ext uri="{FF2B5EF4-FFF2-40B4-BE49-F238E27FC236}">
                    <a16:creationId xmlns:a16="http://schemas.microsoft.com/office/drawing/2014/main" id="{E661A087-BF50-FC97-B325-BFCB990BE1A1}"/>
                  </a:ext>
                </a:extLst>
              </p:cNvPr>
              <p:cNvSpPr/>
              <p:nvPr/>
            </p:nvSpPr>
            <p:spPr>
              <a:xfrm rot="18900000">
                <a:off x="10492446" y="586380"/>
                <a:ext cx="144000" cy="25200"/>
              </a:xfrm>
              <a:prstGeom prst="rect">
                <a:avLst/>
              </a:prstGeom>
              <a:solidFill>
                <a:srgbClr val="2B3B61"/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pic>
        <p:nvPicPr>
          <p:cNvPr id="6" name="圖片 5">
            <a:extLst>
              <a:ext uri="{FF2B5EF4-FFF2-40B4-BE49-F238E27FC236}">
                <a16:creationId xmlns:a16="http://schemas.microsoft.com/office/drawing/2014/main" id="{27935328-1C89-42AB-9147-AF34521A09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9032" y="1132696"/>
            <a:ext cx="8423436" cy="5725304"/>
          </a:xfrm>
          <a:prstGeom prst="rect">
            <a:avLst/>
          </a:prstGeom>
        </p:spPr>
      </p:pic>
      <p:pic>
        <p:nvPicPr>
          <p:cNvPr id="1026" name="Picture 2" descr="SEGA 研發《MLB 明星總經理Online》台灣官網曝光打造夢幻大聯盟球隊- 巴哈姆特">
            <a:extLst>
              <a:ext uri="{FF2B5EF4-FFF2-40B4-BE49-F238E27FC236}">
                <a16:creationId xmlns:a16="http://schemas.microsoft.com/office/drawing/2014/main" id="{7796CF57-5404-4897-BAF8-C53703ED91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783" y="2198514"/>
            <a:ext cx="6078537" cy="3381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矩形: 圓角 7">
            <a:extLst>
              <a:ext uri="{FF2B5EF4-FFF2-40B4-BE49-F238E27FC236}">
                <a16:creationId xmlns:a16="http://schemas.microsoft.com/office/drawing/2014/main" id="{078817C5-CF88-4C2D-8C50-EF257C59551D}"/>
              </a:ext>
            </a:extLst>
          </p:cNvPr>
          <p:cNvSpPr/>
          <p:nvPr/>
        </p:nvSpPr>
        <p:spPr>
          <a:xfrm>
            <a:off x="8715472" y="4264645"/>
            <a:ext cx="2512735" cy="1519455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9FB6FA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b="1" dirty="0">
                <a:ln>
                  <a:solidFill>
                    <a:schemeClr val="bg2">
                      <a:lumMod val="75000"/>
                    </a:schemeClr>
                  </a:solidFill>
                </a:ln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以</a:t>
            </a:r>
            <a:r>
              <a:rPr lang="en-US" altLang="zh-TW" sz="2000" b="1" dirty="0">
                <a:ln>
                  <a:solidFill>
                    <a:schemeClr val="bg2">
                      <a:lumMod val="75000"/>
                    </a:schemeClr>
                  </a:solidFill>
                </a:ln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</a:t>
            </a:r>
            <a:r>
              <a:rPr lang="zh-TW" altLang="en-US" sz="2000" b="1" dirty="0">
                <a:ln>
                  <a:solidFill>
                    <a:schemeClr val="bg2">
                      <a:lumMod val="75000"/>
                    </a:schemeClr>
                  </a:solidFill>
                </a:ln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年前因經營不善倒閉的遊戲為基礎進行發想</a:t>
            </a:r>
          </a:p>
        </p:txBody>
      </p:sp>
      <p:pic>
        <p:nvPicPr>
          <p:cNvPr id="1028" name="Picture 4" descr="Sega logo">
            <a:extLst>
              <a:ext uri="{FF2B5EF4-FFF2-40B4-BE49-F238E27FC236}">
                <a16:creationId xmlns:a16="http://schemas.microsoft.com/office/drawing/2014/main" id="{6BCF5868-14B5-4D18-985D-DEA5B6ABE9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1213" y="2076594"/>
            <a:ext cx="2701254" cy="1519455"/>
          </a:xfrm>
          <a:prstGeom prst="rect">
            <a:avLst/>
          </a:prstGeom>
          <a:noFill/>
          <a:effectLst>
            <a:softEdge rad="2032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46327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5EC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2B975EFF-FB0B-E5C5-623C-AAF88C5B5CA3}"/>
              </a:ext>
            </a:extLst>
          </p:cNvPr>
          <p:cNvGrpSpPr/>
          <p:nvPr/>
        </p:nvGrpSpPr>
        <p:grpSpPr>
          <a:xfrm>
            <a:off x="0" y="1"/>
            <a:ext cx="12192000" cy="6787342"/>
            <a:chOff x="0" y="1"/>
            <a:chExt cx="12192000" cy="6787342"/>
          </a:xfrm>
        </p:grpSpPr>
        <p:sp>
          <p:nvSpPr>
            <p:cNvPr id="2" name="자유형: 도형 1">
              <a:extLst>
                <a:ext uri="{FF2B5EF4-FFF2-40B4-BE49-F238E27FC236}">
                  <a16:creationId xmlns:a16="http://schemas.microsoft.com/office/drawing/2014/main" id="{AC4DE6FE-8A4C-B1E2-B45F-9EA8255AF084}"/>
                </a:ext>
              </a:extLst>
            </p:cNvPr>
            <p:cNvSpPr/>
            <p:nvPr/>
          </p:nvSpPr>
          <p:spPr>
            <a:xfrm>
              <a:off x="114948" y="872318"/>
              <a:ext cx="11962104" cy="5915025"/>
            </a:xfrm>
            <a:custGeom>
              <a:avLst/>
              <a:gdLst>
                <a:gd name="connsiteX0" fmla="*/ 11859758 w 11962104"/>
                <a:gd name="connsiteY0" fmla="*/ 6 h 6858000"/>
                <a:gd name="connsiteX1" fmla="*/ 11962104 w 11962104"/>
                <a:gd name="connsiteY1" fmla="*/ 6 h 6858000"/>
                <a:gd name="connsiteX2" fmla="*/ 11962104 w 11962104"/>
                <a:gd name="connsiteY2" fmla="*/ 6858000 h 6858000"/>
                <a:gd name="connsiteX3" fmla="*/ 11859758 w 11962104"/>
                <a:gd name="connsiteY3" fmla="*/ 6858000 h 6858000"/>
                <a:gd name="connsiteX4" fmla="*/ 0 w 11962104"/>
                <a:gd name="connsiteY4" fmla="*/ 6 h 6858000"/>
                <a:gd name="connsiteX5" fmla="*/ 102346 w 11962104"/>
                <a:gd name="connsiteY5" fmla="*/ 6 h 6858000"/>
                <a:gd name="connsiteX6" fmla="*/ 102346 w 11962104"/>
                <a:gd name="connsiteY6" fmla="*/ 6858000 h 6858000"/>
                <a:gd name="connsiteX7" fmla="*/ 0 w 11962104"/>
                <a:gd name="connsiteY7" fmla="*/ 6858000 h 6858000"/>
                <a:gd name="connsiteX8" fmla="*/ 211782 w 11962104"/>
                <a:gd name="connsiteY8" fmla="*/ 6 h 6858000"/>
                <a:gd name="connsiteX9" fmla="*/ 314127 w 11962104"/>
                <a:gd name="connsiteY9" fmla="*/ 6 h 6858000"/>
                <a:gd name="connsiteX10" fmla="*/ 314127 w 11962104"/>
                <a:gd name="connsiteY10" fmla="*/ 6858000 h 6858000"/>
                <a:gd name="connsiteX11" fmla="*/ 211782 w 11962104"/>
                <a:gd name="connsiteY11" fmla="*/ 6858000 h 6858000"/>
                <a:gd name="connsiteX12" fmla="*/ 423563 w 11962104"/>
                <a:gd name="connsiteY12" fmla="*/ 6 h 6858000"/>
                <a:gd name="connsiteX13" fmla="*/ 525909 w 11962104"/>
                <a:gd name="connsiteY13" fmla="*/ 6 h 6858000"/>
                <a:gd name="connsiteX14" fmla="*/ 525909 w 11962104"/>
                <a:gd name="connsiteY14" fmla="*/ 6858000 h 6858000"/>
                <a:gd name="connsiteX15" fmla="*/ 423563 w 11962104"/>
                <a:gd name="connsiteY15" fmla="*/ 6858000 h 6858000"/>
                <a:gd name="connsiteX16" fmla="*/ 635345 w 11962104"/>
                <a:gd name="connsiteY16" fmla="*/ 5 h 6858000"/>
                <a:gd name="connsiteX17" fmla="*/ 737691 w 11962104"/>
                <a:gd name="connsiteY17" fmla="*/ 5 h 6858000"/>
                <a:gd name="connsiteX18" fmla="*/ 737691 w 11962104"/>
                <a:gd name="connsiteY18" fmla="*/ 6858000 h 6858000"/>
                <a:gd name="connsiteX19" fmla="*/ 635345 w 11962104"/>
                <a:gd name="connsiteY19" fmla="*/ 6858000 h 6858000"/>
                <a:gd name="connsiteX20" fmla="*/ 847127 w 11962104"/>
                <a:gd name="connsiteY20" fmla="*/ 5 h 6858000"/>
                <a:gd name="connsiteX21" fmla="*/ 949472 w 11962104"/>
                <a:gd name="connsiteY21" fmla="*/ 5 h 6858000"/>
                <a:gd name="connsiteX22" fmla="*/ 949472 w 11962104"/>
                <a:gd name="connsiteY22" fmla="*/ 6858000 h 6858000"/>
                <a:gd name="connsiteX23" fmla="*/ 847127 w 11962104"/>
                <a:gd name="connsiteY23" fmla="*/ 6858000 h 6858000"/>
                <a:gd name="connsiteX24" fmla="*/ 1058908 w 11962104"/>
                <a:gd name="connsiteY24" fmla="*/ 5 h 6858000"/>
                <a:gd name="connsiteX25" fmla="*/ 1161254 w 11962104"/>
                <a:gd name="connsiteY25" fmla="*/ 5 h 6858000"/>
                <a:gd name="connsiteX26" fmla="*/ 1161254 w 11962104"/>
                <a:gd name="connsiteY26" fmla="*/ 6858000 h 6858000"/>
                <a:gd name="connsiteX27" fmla="*/ 1058908 w 11962104"/>
                <a:gd name="connsiteY27" fmla="*/ 6858000 h 6858000"/>
                <a:gd name="connsiteX28" fmla="*/ 1270690 w 11962104"/>
                <a:gd name="connsiteY28" fmla="*/ 5 h 6858000"/>
                <a:gd name="connsiteX29" fmla="*/ 1373036 w 11962104"/>
                <a:gd name="connsiteY29" fmla="*/ 5 h 6858000"/>
                <a:gd name="connsiteX30" fmla="*/ 1373036 w 11962104"/>
                <a:gd name="connsiteY30" fmla="*/ 6858000 h 6858000"/>
                <a:gd name="connsiteX31" fmla="*/ 1270690 w 11962104"/>
                <a:gd name="connsiteY31" fmla="*/ 6858000 h 6858000"/>
                <a:gd name="connsiteX32" fmla="*/ 1482472 w 11962104"/>
                <a:gd name="connsiteY32" fmla="*/ 5 h 6858000"/>
                <a:gd name="connsiteX33" fmla="*/ 1584817 w 11962104"/>
                <a:gd name="connsiteY33" fmla="*/ 5 h 6858000"/>
                <a:gd name="connsiteX34" fmla="*/ 1584817 w 11962104"/>
                <a:gd name="connsiteY34" fmla="*/ 6858000 h 6858000"/>
                <a:gd name="connsiteX35" fmla="*/ 1482472 w 11962104"/>
                <a:gd name="connsiteY35" fmla="*/ 6858000 h 6858000"/>
                <a:gd name="connsiteX36" fmla="*/ 1694253 w 11962104"/>
                <a:gd name="connsiteY36" fmla="*/ 5 h 6858000"/>
                <a:gd name="connsiteX37" fmla="*/ 1796599 w 11962104"/>
                <a:gd name="connsiteY37" fmla="*/ 5 h 6858000"/>
                <a:gd name="connsiteX38" fmla="*/ 1796599 w 11962104"/>
                <a:gd name="connsiteY38" fmla="*/ 6858000 h 6858000"/>
                <a:gd name="connsiteX39" fmla="*/ 1694253 w 11962104"/>
                <a:gd name="connsiteY39" fmla="*/ 6858000 h 6858000"/>
                <a:gd name="connsiteX40" fmla="*/ 1906035 w 11962104"/>
                <a:gd name="connsiteY40" fmla="*/ 5 h 6858000"/>
                <a:gd name="connsiteX41" fmla="*/ 2008383 w 11962104"/>
                <a:gd name="connsiteY41" fmla="*/ 5 h 6858000"/>
                <a:gd name="connsiteX42" fmla="*/ 2008383 w 11962104"/>
                <a:gd name="connsiteY42" fmla="*/ 6858000 h 6858000"/>
                <a:gd name="connsiteX43" fmla="*/ 1906035 w 11962104"/>
                <a:gd name="connsiteY43" fmla="*/ 6858000 h 6858000"/>
                <a:gd name="connsiteX44" fmla="*/ 2117819 w 11962104"/>
                <a:gd name="connsiteY44" fmla="*/ 5 h 6858000"/>
                <a:gd name="connsiteX45" fmla="*/ 2220164 w 11962104"/>
                <a:gd name="connsiteY45" fmla="*/ 5 h 6858000"/>
                <a:gd name="connsiteX46" fmla="*/ 2220164 w 11962104"/>
                <a:gd name="connsiteY46" fmla="*/ 6858000 h 6858000"/>
                <a:gd name="connsiteX47" fmla="*/ 2117819 w 11962104"/>
                <a:gd name="connsiteY47" fmla="*/ 6858000 h 6858000"/>
                <a:gd name="connsiteX48" fmla="*/ 2329600 w 11962104"/>
                <a:gd name="connsiteY48" fmla="*/ 5 h 6858000"/>
                <a:gd name="connsiteX49" fmla="*/ 2431946 w 11962104"/>
                <a:gd name="connsiteY49" fmla="*/ 5 h 6858000"/>
                <a:gd name="connsiteX50" fmla="*/ 2431946 w 11962104"/>
                <a:gd name="connsiteY50" fmla="*/ 6858000 h 6858000"/>
                <a:gd name="connsiteX51" fmla="*/ 2329600 w 11962104"/>
                <a:gd name="connsiteY51" fmla="*/ 6858000 h 6858000"/>
                <a:gd name="connsiteX52" fmla="*/ 2541382 w 11962104"/>
                <a:gd name="connsiteY52" fmla="*/ 4 h 6858000"/>
                <a:gd name="connsiteX53" fmla="*/ 2643729 w 11962104"/>
                <a:gd name="connsiteY53" fmla="*/ 4 h 6858000"/>
                <a:gd name="connsiteX54" fmla="*/ 2643729 w 11962104"/>
                <a:gd name="connsiteY54" fmla="*/ 6858000 h 6858000"/>
                <a:gd name="connsiteX55" fmla="*/ 2541382 w 11962104"/>
                <a:gd name="connsiteY55" fmla="*/ 6858000 h 6858000"/>
                <a:gd name="connsiteX56" fmla="*/ 2753164 w 11962104"/>
                <a:gd name="connsiteY56" fmla="*/ 4 h 6858000"/>
                <a:gd name="connsiteX57" fmla="*/ 2855511 w 11962104"/>
                <a:gd name="connsiteY57" fmla="*/ 4 h 6858000"/>
                <a:gd name="connsiteX58" fmla="*/ 2855511 w 11962104"/>
                <a:gd name="connsiteY58" fmla="*/ 6858000 h 6858000"/>
                <a:gd name="connsiteX59" fmla="*/ 2753164 w 11962104"/>
                <a:gd name="connsiteY59" fmla="*/ 6858000 h 6858000"/>
                <a:gd name="connsiteX60" fmla="*/ 2964947 w 11962104"/>
                <a:gd name="connsiteY60" fmla="*/ 4 h 6858000"/>
                <a:gd name="connsiteX61" fmla="*/ 3067294 w 11962104"/>
                <a:gd name="connsiteY61" fmla="*/ 4 h 6858000"/>
                <a:gd name="connsiteX62" fmla="*/ 3067294 w 11962104"/>
                <a:gd name="connsiteY62" fmla="*/ 6858000 h 6858000"/>
                <a:gd name="connsiteX63" fmla="*/ 2964947 w 11962104"/>
                <a:gd name="connsiteY63" fmla="*/ 6858000 h 6858000"/>
                <a:gd name="connsiteX64" fmla="*/ 3176729 w 11962104"/>
                <a:gd name="connsiteY64" fmla="*/ 4 h 6858000"/>
                <a:gd name="connsiteX65" fmla="*/ 3279074 w 11962104"/>
                <a:gd name="connsiteY65" fmla="*/ 4 h 6858000"/>
                <a:gd name="connsiteX66" fmla="*/ 3279074 w 11962104"/>
                <a:gd name="connsiteY66" fmla="*/ 6858000 h 6858000"/>
                <a:gd name="connsiteX67" fmla="*/ 3176729 w 11962104"/>
                <a:gd name="connsiteY67" fmla="*/ 6858000 h 6858000"/>
                <a:gd name="connsiteX68" fmla="*/ 3388508 w 11962104"/>
                <a:gd name="connsiteY68" fmla="*/ 4 h 6858000"/>
                <a:gd name="connsiteX69" fmla="*/ 3490853 w 11962104"/>
                <a:gd name="connsiteY69" fmla="*/ 4 h 6858000"/>
                <a:gd name="connsiteX70" fmla="*/ 3490853 w 11962104"/>
                <a:gd name="connsiteY70" fmla="*/ 6858000 h 6858000"/>
                <a:gd name="connsiteX71" fmla="*/ 3388508 w 11962104"/>
                <a:gd name="connsiteY71" fmla="*/ 6858000 h 6858000"/>
                <a:gd name="connsiteX72" fmla="*/ 3600290 w 11962104"/>
                <a:gd name="connsiteY72" fmla="*/ 4 h 6858000"/>
                <a:gd name="connsiteX73" fmla="*/ 3702636 w 11962104"/>
                <a:gd name="connsiteY73" fmla="*/ 4 h 6858000"/>
                <a:gd name="connsiteX74" fmla="*/ 3702636 w 11962104"/>
                <a:gd name="connsiteY74" fmla="*/ 6858000 h 6858000"/>
                <a:gd name="connsiteX75" fmla="*/ 3600290 w 11962104"/>
                <a:gd name="connsiteY75" fmla="*/ 6858000 h 6858000"/>
                <a:gd name="connsiteX76" fmla="*/ 3812073 w 11962104"/>
                <a:gd name="connsiteY76" fmla="*/ 4 h 6858000"/>
                <a:gd name="connsiteX77" fmla="*/ 3914419 w 11962104"/>
                <a:gd name="connsiteY77" fmla="*/ 4 h 6858000"/>
                <a:gd name="connsiteX78" fmla="*/ 3914419 w 11962104"/>
                <a:gd name="connsiteY78" fmla="*/ 6858000 h 6858000"/>
                <a:gd name="connsiteX79" fmla="*/ 3812073 w 11962104"/>
                <a:gd name="connsiteY79" fmla="*/ 6858000 h 6858000"/>
                <a:gd name="connsiteX80" fmla="*/ 4023854 w 11962104"/>
                <a:gd name="connsiteY80" fmla="*/ 4 h 6858000"/>
                <a:gd name="connsiteX81" fmla="*/ 4126196 w 11962104"/>
                <a:gd name="connsiteY81" fmla="*/ 4 h 6858000"/>
                <a:gd name="connsiteX82" fmla="*/ 4126196 w 11962104"/>
                <a:gd name="connsiteY82" fmla="*/ 6858000 h 6858000"/>
                <a:gd name="connsiteX83" fmla="*/ 4023854 w 11962104"/>
                <a:gd name="connsiteY83" fmla="*/ 6858000 h 6858000"/>
                <a:gd name="connsiteX84" fmla="*/ 4235632 w 11962104"/>
                <a:gd name="connsiteY84" fmla="*/ 4 h 6858000"/>
                <a:gd name="connsiteX85" fmla="*/ 4337979 w 11962104"/>
                <a:gd name="connsiteY85" fmla="*/ 4 h 6858000"/>
                <a:gd name="connsiteX86" fmla="*/ 4337979 w 11962104"/>
                <a:gd name="connsiteY86" fmla="*/ 6858000 h 6858000"/>
                <a:gd name="connsiteX87" fmla="*/ 4235632 w 11962104"/>
                <a:gd name="connsiteY87" fmla="*/ 6858000 h 6858000"/>
                <a:gd name="connsiteX88" fmla="*/ 4447414 w 11962104"/>
                <a:gd name="connsiteY88" fmla="*/ 4 h 6858000"/>
                <a:gd name="connsiteX89" fmla="*/ 4549760 w 11962104"/>
                <a:gd name="connsiteY89" fmla="*/ 4 h 6858000"/>
                <a:gd name="connsiteX90" fmla="*/ 4549760 w 11962104"/>
                <a:gd name="connsiteY90" fmla="*/ 6858000 h 6858000"/>
                <a:gd name="connsiteX91" fmla="*/ 4447414 w 11962104"/>
                <a:gd name="connsiteY91" fmla="*/ 6858000 h 6858000"/>
                <a:gd name="connsiteX92" fmla="*/ 4659196 w 11962104"/>
                <a:gd name="connsiteY92" fmla="*/ 3 h 6858000"/>
                <a:gd name="connsiteX93" fmla="*/ 4761540 w 11962104"/>
                <a:gd name="connsiteY93" fmla="*/ 3 h 6858000"/>
                <a:gd name="connsiteX94" fmla="*/ 4761540 w 11962104"/>
                <a:gd name="connsiteY94" fmla="*/ 6858000 h 6858000"/>
                <a:gd name="connsiteX95" fmla="*/ 4659196 w 11962104"/>
                <a:gd name="connsiteY95" fmla="*/ 6858000 h 6858000"/>
                <a:gd name="connsiteX96" fmla="*/ 4870977 w 11962104"/>
                <a:gd name="connsiteY96" fmla="*/ 3 h 6858000"/>
                <a:gd name="connsiteX97" fmla="*/ 4973323 w 11962104"/>
                <a:gd name="connsiteY97" fmla="*/ 3 h 6858000"/>
                <a:gd name="connsiteX98" fmla="*/ 4973323 w 11962104"/>
                <a:gd name="connsiteY98" fmla="*/ 6858000 h 6858000"/>
                <a:gd name="connsiteX99" fmla="*/ 4870977 w 11962104"/>
                <a:gd name="connsiteY99" fmla="*/ 6858000 h 6858000"/>
                <a:gd name="connsiteX100" fmla="*/ 5082759 w 11962104"/>
                <a:gd name="connsiteY100" fmla="*/ 3 h 6858000"/>
                <a:gd name="connsiteX101" fmla="*/ 5185107 w 11962104"/>
                <a:gd name="connsiteY101" fmla="*/ 3 h 6858000"/>
                <a:gd name="connsiteX102" fmla="*/ 5185107 w 11962104"/>
                <a:gd name="connsiteY102" fmla="*/ 6858000 h 6858000"/>
                <a:gd name="connsiteX103" fmla="*/ 5082759 w 11962104"/>
                <a:gd name="connsiteY103" fmla="*/ 6858000 h 6858000"/>
                <a:gd name="connsiteX104" fmla="*/ 5294541 w 11962104"/>
                <a:gd name="connsiteY104" fmla="*/ 3 h 6858000"/>
                <a:gd name="connsiteX105" fmla="*/ 5396888 w 11962104"/>
                <a:gd name="connsiteY105" fmla="*/ 3 h 6858000"/>
                <a:gd name="connsiteX106" fmla="*/ 5396888 w 11962104"/>
                <a:gd name="connsiteY106" fmla="*/ 6858000 h 6858000"/>
                <a:gd name="connsiteX107" fmla="*/ 5294541 w 11962104"/>
                <a:gd name="connsiteY107" fmla="*/ 6858000 h 6858000"/>
                <a:gd name="connsiteX108" fmla="*/ 5506324 w 11962104"/>
                <a:gd name="connsiteY108" fmla="*/ 3 h 6858000"/>
                <a:gd name="connsiteX109" fmla="*/ 5608669 w 11962104"/>
                <a:gd name="connsiteY109" fmla="*/ 3 h 6858000"/>
                <a:gd name="connsiteX110" fmla="*/ 5608669 w 11962104"/>
                <a:gd name="connsiteY110" fmla="*/ 6858000 h 6858000"/>
                <a:gd name="connsiteX111" fmla="*/ 5506324 w 11962104"/>
                <a:gd name="connsiteY111" fmla="*/ 6858000 h 6858000"/>
                <a:gd name="connsiteX112" fmla="*/ 5718104 w 11962104"/>
                <a:gd name="connsiteY112" fmla="*/ 3 h 6858000"/>
                <a:gd name="connsiteX113" fmla="*/ 5820450 w 11962104"/>
                <a:gd name="connsiteY113" fmla="*/ 3 h 6858000"/>
                <a:gd name="connsiteX114" fmla="*/ 5820450 w 11962104"/>
                <a:gd name="connsiteY114" fmla="*/ 6858000 h 6858000"/>
                <a:gd name="connsiteX115" fmla="*/ 5718104 w 11962104"/>
                <a:gd name="connsiteY115" fmla="*/ 6858000 h 6858000"/>
                <a:gd name="connsiteX116" fmla="*/ 5929886 w 11962104"/>
                <a:gd name="connsiteY116" fmla="*/ 3 h 6858000"/>
                <a:gd name="connsiteX117" fmla="*/ 6032232 w 11962104"/>
                <a:gd name="connsiteY117" fmla="*/ 3 h 6858000"/>
                <a:gd name="connsiteX118" fmla="*/ 6032232 w 11962104"/>
                <a:gd name="connsiteY118" fmla="*/ 6858000 h 6858000"/>
                <a:gd name="connsiteX119" fmla="*/ 5929886 w 11962104"/>
                <a:gd name="connsiteY119" fmla="*/ 6858000 h 6858000"/>
                <a:gd name="connsiteX120" fmla="*/ 6141668 w 11962104"/>
                <a:gd name="connsiteY120" fmla="*/ 3 h 6858000"/>
                <a:gd name="connsiteX121" fmla="*/ 6244014 w 11962104"/>
                <a:gd name="connsiteY121" fmla="*/ 3 h 6858000"/>
                <a:gd name="connsiteX122" fmla="*/ 6244014 w 11962104"/>
                <a:gd name="connsiteY122" fmla="*/ 6858000 h 6858000"/>
                <a:gd name="connsiteX123" fmla="*/ 6141668 w 11962104"/>
                <a:gd name="connsiteY123" fmla="*/ 6858000 h 6858000"/>
                <a:gd name="connsiteX124" fmla="*/ 6353450 w 11962104"/>
                <a:gd name="connsiteY124" fmla="*/ 3 h 6858000"/>
                <a:gd name="connsiteX125" fmla="*/ 6455796 w 11962104"/>
                <a:gd name="connsiteY125" fmla="*/ 3 h 6858000"/>
                <a:gd name="connsiteX126" fmla="*/ 6455796 w 11962104"/>
                <a:gd name="connsiteY126" fmla="*/ 6858000 h 6858000"/>
                <a:gd name="connsiteX127" fmla="*/ 6353450 w 11962104"/>
                <a:gd name="connsiteY127" fmla="*/ 6858000 h 6858000"/>
                <a:gd name="connsiteX128" fmla="*/ 6565232 w 11962104"/>
                <a:gd name="connsiteY128" fmla="*/ 3 h 6858000"/>
                <a:gd name="connsiteX129" fmla="*/ 6667578 w 11962104"/>
                <a:gd name="connsiteY129" fmla="*/ 3 h 6858000"/>
                <a:gd name="connsiteX130" fmla="*/ 6667578 w 11962104"/>
                <a:gd name="connsiteY130" fmla="*/ 6858000 h 6858000"/>
                <a:gd name="connsiteX131" fmla="*/ 6565232 w 11962104"/>
                <a:gd name="connsiteY131" fmla="*/ 6858000 h 6858000"/>
                <a:gd name="connsiteX132" fmla="*/ 6777014 w 11962104"/>
                <a:gd name="connsiteY132" fmla="*/ 2 h 6858000"/>
                <a:gd name="connsiteX133" fmla="*/ 6879360 w 11962104"/>
                <a:gd name="connsiteY133" fmla="*/ 2 h 6858000"/>
                <a:gd name="connsiteX134" fmla="*/ 6879360 w 11962104"/>
                <a:gd name="connsiteY134" fmla="*/ 6858000 h 6858000"/>
                <a:gd name="connsiteX135" fmla="*/ 6777014 w 11962104"/>
                <a:gd name="connsiteY135" fmla="*/ 6858000 h 6858000"/>
                <a:gd name="connsiteX136" fmla="*/ 6988796 w 11962104"/>
                <a:gd name="connsiteY136" fmla="*/ 2 h 6858000"/>
                <a:gd name="connsiteX137" fmla="*/ 7091142 w 11962104"/>
                <a:gd name="connsiteY137" fmla="*/ 2 h 6858000"/>
                <a:gd name="connsiteX138" fmla="*/ 7091142 w 11962104"/>
                <a:gd name="connsiteY138" fmla="*/ 6858000 h 6858000"/>
                <a:gd name="connsiteX139" fmla="*/ 6988796 w 11962104"/>
                <a:gd name="connsiteY139" fmla="*/ 6858000 h 6858000"/>
                <a:gd name="connsiteX140" fmla="*/ 7200578 w 11962104"/>
                <a:gd name="connsiteY140" fmla="*/ 2 h 6858000"/>
                <a:gd name="connsiteX141" fmla="*/ 7302924 w 11962104"/>
                <a:gd name="connsiteY141" fmla="*/ 2 h 6858000"/>
                <a:gd name="connsiteX142" fmla="*/ 7302924 w 11962104"/>
                <a:gd name="connsiteY142" fmla="*/ 6858000 h 6858000"/>
                <a:gd name="connsiteX143" fmla="*/ 7200578 w 11962104"/>
                <a:gd name="connsiteY143" fmla="*/ 6858000 h 6858000"/>
                <a:gd name="connsiteX144" fmla="*/ 7412360 w 11962104"/>
                <a:gd name="connsiteY144" fmla="*/ 2 h 6858000"/>
                <a:gd name="connsiteX145" fmla="*/ 7514706 w 11962104"/>
                <a:gd name="connsiteY145" fmla="*/ 2 h 6858000"/>
                <a:gd name="connsiteX146" fmla="*/ 7514706 w 11962104"/>
                <a:gd name="connsiteY146" fmla="*/ 6858000 h 6858000"/>
                <a:gd name="connsiteX147" fmla="*/ 7412360 w 11962104"/>
                <a:gd name="connsiteY147" fmla="*/ 6858000 h 6858000"/>
                <a:gd name="connsiteX148" fmla="*/ 7624142 w 11962104"/>
                <a:gd name="connsiteY148" fmla="*/ 2 h 6858000"/>
                <a:gd name="connsiteX149" fmla="*/ 7726488 w 11962104"/>
                <a:gd name="connsiteY149" fmla="*/ 2 h 6858000"/>
                <a:gd name="connsiteX150" fmla="*/ 7726488 w 11962104"/>
                <a:gd name="connsiteY150" fmla="*/ 6858000 h 6858000"/>
                <a:gd name="connsiteX151" fmla="*/ 7624142 w 11962104"/>
                <a:gd name="connsiteY151" fmla="*/ 6858000 h 6858000"/>
                <a:gd name="connsiteX152" fmla="*/ 7835924 w 11962104"/>
                <a:gd name="connsiteY152" fmla="*/ 2 h 6858000"/>
                <a:gd name="connsiteX153" fmla="*/ 7938270 w 11962104"/>
                <a:gd name="connsiteY153" fmla="*/ 2 h 6858000"/>
                <a:gd name="connsiteX154" fmla="*/ 7938270 w 11962104"/>
                <a:gd name="connsiteY154" fmla="*/ 6858000 h 6858000"/>
                <a:gd name="connsiteX155" fmla="*/ 7835924 w 11962104"/>
                <a:gd name="connsiteY155" fmla="*/ 6858000 h 6858000"/>
                <a:gd name="connsiteX156" fmla="*/ 8047706 w 11962104"/>
                <a:gd name="connsiteY156" fmla="*/ 2 h 6858000"/>
                <a:gd name="connsiteX157" fmla="*/ 8150052 w 11962104"/>
                <a:gd name="connsiteY157" fmla="*/ 2 h 6858000"/>
                <a:gd name="connsiteX158" fmla="*/ 8150052 w 11962104"/>
                <a:gd name="connsiteY158" fmla="*/ 6858000 h 6858000"/>
                <a:gd name="connsiteX159" fmla="*/ 8047706 w 11962104"/>
                <a:gd name="connsiteY159" fmla="*/ 6858000 h 6858000"/>
                <a:gd name="connsiteX160" fmla="*/ 8259488 w 11962104"/>
                <a:gd name="connsiteY160" fmla="*/ 2 h 6858000"/>
                <a:gd name="connsiteX161" fmla="*/ 8361834 w 11962104"/>
                <a:gd name="connsiteY161" fmla="*/ 2 h 6858000"/>
                <a:gd name="connsiteX162" fmla="*/ 8361834 w 11962104"/>
                <a:gd name="connsiteY162" fmla="*/ 6858000 h 6858000"/>
                <a:gd name="connsiteX163" fmla="*/ 8259488 w 11962104"/>
                <a:gd name="connsiteY163" fmla="*/ 6858000 h 6858000"/>
                <a:gd name="connsiteX164" fmla="*/ 8471270 w 11962104"/>
                <a:gd name="connsiteY164" fmla="*/ 2 h 6858000"/>
                <a:gd name="connsiteX165" fmla="*/ 8573616 w 11962104"/>
                <a:gd name="connsiteY165" fmla="*/ 2 h 6858000"/>
                <a:gd name="connsiteX166" fmla="*/ 8573616 w 11962104"/>
                <a:gd name="connsiteY166" fmla="*/ 6858000 h 6858000"/>
                <a:gd name="connsiteX167" fmla="*/ 8471270 w 11962104"/>
                <a:gd name="connsiteY167" fmla="*/ 6858000 h 6858000"/>
                <a:gd name="connsiteX168" fmla="*/ 8683052 w 11962104"/>
                <a:gd name="connsiteY168" fmla="*/ 2 h 6858000"/>
                <a:gd name="connsiteX169" fmla="*/ 8785398 w 11962104"/>
                <a:gd name="connsiteY169" fmla="*/ 2 h 6858000"/>
                <a:gd name="connsiteX170" fmla="*/ 8785398 w 11962104"/>
                <a:gd name="connsiteY170" fmla="*/ 6858000 h 6858000"/>
                <a:gd name="connsiteX171" fmla="*/ 8683052 w 11962104"/>
                <a:gd name="connsiteY171" fmla="*/ 6858000 h 6858000"/>
                <a:gd name="connsiteX172" fmla="*/ 8894834 w 11962104"/>
                <a:gd name="connsiteY172" fmla="*/ 1 h 6858000"/>
                <a:gd name="connsiteX173" fmla="*/ 8997180 w 11962104"/>
                <a:gd name="connsiteY173" fmla="*/ 1 h 6858000"/>
                <a:gd name="connsiteX174" fmla="*/ 8997180 w 11962104"/>
                <a:gd name="connsiteY174" fmla="*/ 6858000 h 6858000"/>
                <a:gd name="connsiteX175" fmla="*/ 8894834 w 11962104"/>
                <a:gd name="connsiteY175" fmla="*/ 6858000 h 6858000"/>
                <a:gd name="connsiteX176" fmla="*/ 9106616 w 11962104"/>
                <a:gd name="connsiteY176" fmla="*/ 1 h 6858000"/>
                <a:gd name="connsiteX177" fmla="*/ 9208962 w 11962104"/>
                <a:gd name="connsiteY177" fmla="*/ 1 h 6858000"/>
                <a:gd name="connsiteX178" fmla="*/ 9208962 w 11962104"/>
                <a:gd name="connsiteY178" fmla="*/ 6858000 h 6858000"/>
                <a:gd name="connsiteX179" fmla="*/ 9106616 w 11962104"/>
                <a:gd name="connsiteY179" fmla="*/ 6858000 h 6858000"/>
                <a:gd name="connsiteX180" fmla="*/ 9318398 w 11962104"/>
                <a:gd name="connsiteY180" fmla="*/ 1 h 6858000"/>
                <a:gd name="connsiteX181" fmla="*/ 9420744 w 11962104"/>
                <a:gd name="connsiteY181" fmla="*/ 1 h 6858000"/>
                <a:gd name="connsiteX182" fmla="*/ 9420744 w 11962104"/>
                <a:gd name="connsiteY182" fmla="*/ 6858000 h 6858000"/>
                <a:gd name="connsiteX183" fmla="*/ 9318398 w 11962104"/>
                <a:gd name="connsiteY183" fmla="*/ 6858000 h 6858000"/>
                <a:gd name="connsiteX184" fmla="*/ 9530180 w 11962104"/>
                <a:gd name="connsiteY184" fmla="*/ 1 h 6858000"/>
                <a:gd name="connsiteX185" fmla="*/ 9632526 w 11962104"/>
                <a:gd name="connsiteY185" fmla="*/ 1 h 6858000"/>
                <a:gd name="connsiteX186" fmla="*/ 9632526 w 11962104"/>
                <a:gd name="connsiteY186" fmla="*/ 6858000 h 6858000"/>
                <a:gd name="connsiteX187" fmla="*/ 9530180 w 11962104"/>
                <a:gd name="connsiteY187" fmla="*/ 6858000 h 6858000"/>
                <a:gd name="connsiteX188" fmla="*/ 9741962 w 11962104"/>
                <a:gd name="connsiteY188" fmla="*/ 1 h 6858000"/>
                <a:gd name="connsiteX189" fmla="*/ 9844308 w 11962104"/>
                <a:gd name="connsiteY189" fmla="*/ 1 h 6858000"/>
                <a:gd name="connsiteX190" fmla="*/ 9844308 w 11962104"/>
                <a:gd name="connsiteY190" fmla="*/ 6858000 h 6858000"/>
                <a:gd name="connsiteX191" fmla="*/ 9741962 w 11962104"/>
                <a:gd name="connsiteY191" fmla="*/ 6858000 h 6858000"/>
                <a:gd name="connsiteX192" fmla="*/ 9953744 w 11962104"/>
                <a:gd name="connsiteY192" fmla="*/ 1 h 6858000"/>
                <a:gd name="connsiteX193" fmla="*/ 10056090 w 11962104"/>
                <a:gd name="connsiteY193" fmla="*/ 1 h 6858000"/>
                <a:gd name="connsiteX194" fmla="*/ 10056090 w 11962104"/>
                <a:gd name="connsiteY194" fmla="*/ 6858000 h 6858000"/>
                <a:gd name="connsiteX195" fmla="*/ 9953744 w 11962104"/>
                <a:gd name="connsiteY195" fmla="*/ 6858000 h 6858000"/>
                <a:gd name="connsiteX196" fmla="*/ 10165526 w 11962104"/>
                <a:gd name="connsiteY196" fmla="*/ 1 h 6858000"/>
                <a:gd name="connsiteX197" fmla="*/ 10267872 w 11962104"/>
                <a:gd name="connsiteY197" fmla="*/ 1 h 6858000"/>
                <a:gd name="connsiteX198" fmla="*/ 10267872 w 11962104"/>
                <a:gd name="connsiteY198" fmla="*/ 6858000 h 6858000"/>
                <a:gd name="connsiteX199" fmla="*/ 10165526 w 11962104"/>
                <a:gd name="connsiteY199" fmla="*/ 6858000 h 6858000"/>
                <a:gd name="connsiteX200" fmla="*/ 10377308 w 11962104"/>
                <a:gd name="connsiteY200" fmla="*/ 1 h 6858000"/>
                <a:gd name="connsiteX201" fmla="*/ 10479654 w 11962104"/>
                <a:gd name="connsiteY201" fmla="*/ 1 h 6858000"/>
                <a:gd name="connsiteX202" fmla="*/ 10479654 w 11962104"/>
                <a:gd name="connsiteY202" fmla="*/ 6858000 h 6858000"/>
                <a:gd name="connsiteX203" fmla="*/ 10377308 w 11962104"/>
                <a:gd name="connsiteY203" fmla="*/ 6858000 h 6858000"/>
                <a:gd name="connsiteX204" fmla="*/ 10589090 w 11962104"/>
                <a:gd name="connsiteY204" fmla="*/ 1 h 6858000"/>
                <a:gd name="connsiteX205" fmla="*/ 10691436 w 11962104"/>
                <a:gd name="connsiteY205" fmla="*/ 1 h 6858000"/>
                <a:gd name="connsiteX206" fmla="*/ 10691436 w 11962104"/>
                <a:gd name="connsiteY206" fmla="*/ 6858000 h 6858000"/>
                <a:gd name="connsiteX207" fmla="*/ 10589090 w 11962104"/>
                <a:gd name="connsiteY207" fmla="*/ 6858000 h 6858000"/>
                <a:gd name="connsiteX208" fmla="*/ 10800872 w 11962104"/>
                <a:gd name="connsiteY208" fmla="*/ 1 h 6858000"/>
                <a:gd name="connsiteX209" fmla="*/ 10903218 w 11962104"/>
                <a:gd name="connsiteY209" fmla="*/ 1 h 6858000"/>
                <a:gd name="connsiteX210" fmla="*/ 10903218 w 11962104"/>
                <a:gd name="connsiteY210" fmla="*/ 6858000 h 6858000"/>
                <a:gd name="connsiteX211" fmla="*/ 10800872 w 11962104"/>
                <a:gd name="connsiteY211" fmla="*/ 6858000 h 6858000"/>
                <a:gd name="connsiteX212" fmla="*/ 11012654 w 11962104"/>
                <a:gd name="connsiteY212" fmla="*/ 0 h 6858000"/>
                <a:gd name="connsiteX213" fmla="*/ 11115000 w 11962104"/>
                <a:gd name="connsiteY213" fmla="*/ 0 h 6858000"/>
                <a:gd name="connsiteX214" fmla="*/ 11115000 w 11962104"/>
                <a:gd name="connsiteY214" fmla="*/ 6858000 h 6858000"/>
                <a:gd name="connsiteX215" fmla="*/ 11012654 w 11962104"/>
                <a:gd name="connsiteY215" fmla="*/ 6858000 h 6858000"/>
                <a:gd name="connsiteX216" fmla="*/ 11224436 w 11962104"/>
                <a:gd name="connsiteY216" fmla="*/ 0 h 6858000"/>
                <a:gd name="connsiteX217" fmla="*/ 11326782 w 11962104"/>
                <a:gd name="connsiteY217" fmla="*/ 0 h 6858000"/>
                <a:gd name="connsiteX218" fmla="*/ 11326782 w 11962104"/>
                <a:gd name="connsiteY218" fmla="*/ 6858000 h 6858000"/>
                <a:gd name="connsiteX219" fmla="*/ 11224436 w 11962104"/>
                <a:gd name="connsiteY219" fmla="*/ 6858000 h 6858000"/>
                <a:gd name="connsiteX220" fmla="*/ 11436218 w 11962104"/>
                <a:gd name="connsiteY220" fmla="*/ 0 h 6858000"/>
                <a:gd name="connsiteX221" fmla="*/ 11538564 w 11962104"/>
                <a:gd name="connsiteY221" fmla="*/ 0 h 6858000"/>
                <a:gd name="connsiteX222" fmla="*/ 11538564 w 11962104"/>
                <a:gd name="connsiteY222" fmla="*/ 6858000 h 6858000"/>
                <a:gd name="connsiteX223" fmla="*/ 11436218 w 11962104"/>
                <a:gd name="connsiteY223" fmla="*/ 6858000 h 6858000"/>
                <a:gd name="connsiteX224" fmla="*/ 11648000 w 11962104"/>
                <a:gd name="connsiteY224" fmla="*/ 0 h 6858000"/>
                <a:gd name="connsiteX225" fmla="*/ 11750346 w 11962104"/>
                <a:gd name="connsiteY225" fmla="*/ 0 h 6858000"/>
                <a:gd name="connsiteX226" fmla="*/ 11750346 w 11962104"/>
                <a:gd name="connsiteY226" fmla="*/ 6858000 h 6858000"/>
                <a:gd name="connsiteX227" fmla="*/ 11648000 w 11962104"/>
                <a:gd name="connsiteY227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</a:cxnLst>
              <a:rect l="l" t="t" r="r" b="b"/>
              <a:pathLst>
                <a:path w="11962104" h="6858000">
                  <a:moveTo>
                    <a:pt x="11859758" y="6"/>
                  </a:moveTo>
                  <a:lnTo>
                    <a:pt x="11962104" y="6"/>
                  </a:lnTo>
                  <a:lnTo>
                    <a:pt x="11962104" y="6858000"/>
                  </a:lnTo>
                  <a:lnTo>
                    <a:pt x="11859758" y="6858000"/>
                  </a:lnTo>
                  <a:close/>
                  <a:moveTo>
                    <a:pt x="0" y="6"/>
                  </a:moveTo>
                  <a:lnTo>
                    <a:pt x="102346" y="6"/>
                  </a:lnTo>
                  <a:lnTo>
                    <a:pt x="102346" y="6858000"/>
                  </a:lnTo>
                  <a:lnTo>
                    <a:pt x="0" y="6858000"/>
                  </a:lnTo>
                  <a:close/>
                  <a:moveTo>
                    <a:pt x="211782" y="6"/>
                  </a:moveTo>
                  <a:lnTo>
                    <a:pt x="314127" y="6"/>
                  </a:lnTo>
                  <a:lnTo>
                    <a:pt x="314127" y="6858000"/>
                  </a:lnTo>
                  <a:lnTo>
                    <a:pt x="211782" y="6858000"/>
                  </a:lnTo>
                  <a:close/>
                  <a:moveTo>
                    <a:pt x="423563" y="6"/>
                  </a:moveTo>
                  <a:lnTo>
                    <a:pt x="525909" y="6"/>
                  </a:lnTo>
                  <a:lnTo>
                    <a:pt x="525909" y="6858000"/>
                  </a:lnTo>
                  <a:lnTo>
                    <a:pt x="423563" y="6858000"/>
                  </a:lnTo>
                  <a:close/>
                  <a:moveTo>
                    <a:pt x="635345" y="5"/>
                  </a:moveTo>
                  <a:lnTo>
                    <a:pt x="737691" y="5"/>
                  </a:lnTo>
                  <a:lnTo>
                    <a:pt x="737691" y="6858000"/>
                  </a:lnTo>
                  <a:lnTo>
                    <a:pt x="635345" y="6858000"/>
                  </a:lnTo>
                  <a:close/>
                  <a:moveTo>
                    <a:pt x="847127" y="5"/>
                  </a:moveTo>
                  <a:lnTo>
                    <a:pt x="949472" y="5"/>
                  </a:lnTo>
                  <a:lnTo>
                    <a:pt x="949472" y="6858000"/>
                  </a:lnTo>
                  <a:lnTo>
                    <a:pt x="847127" y="6858000"/>
                  </a:lnTo>
                  <a:close/>
                  <a:moveTo>
                    <a:pt x="1058908" y="5"/>
                  </a:moveTo>
                  <a:lnTo>
                    <a:pt x="1161254" y="5"/>
                  </a:lnTo>
                  <a:lnTo>
                    <a:pt x="1161254" y="6858000"/>
                  </a:lnTo>
                  <a:lnTo>
                    <a:pt x="1058908" y="6858000"/>
                  </a:lnTo>
                  <a:close/>
                  <a:moveTo>
                    <a:pt x="1270690" y="5"/>
                  </a:moveTo>
                  <a:lnTo>
                    <a:pt x="1373036" y="5"/>
                  </a:lnTo>
                  <a:lnTo>
                    <a:pt x="1373036" y="6858000"/>
                  </a:lnTo>
                  <a:lnTo>
                    <a:pt x="1270690" y="6858000"/>
                  </a:lnTo>
                  <a:close/>
                  <a:moveTo>
                    <a:pt x="1482472" y="5"/>
                  </a:moveTo>
                  <a:lnTo>
                    <a:pt x="1584817" y="5"/>
                  </a:lnTo>
                  <a:lnTo>
                    <a:pt x="1584817" y="6858000"/>
                  </a:lnTo>
                  <a:lnTo>
                    <a:pt x="1482472" y="6858000"/>
                  </a:lnTo>
                  <a:close/>
                  <a:moveTo>
                    <a:pt x="1694253" y="5"/>
                  </a:moveTo>
                  <a:lnTo>
                    <a:pt x="1796599" y="5"/>
                  </a:lnTo>
                  <a:lnTo>
                    <a:pt x="1796599" y="6858000"/>
                  </a:lnTo>
                  <a:lnTo>
                    <a:pt x="1694253" y="6858000"/>
                  </a:lnTo>
                  <a:close/>
                  <a:moveTo>
                    <a:pt x="1906035" y="5"/>
                  </a:moveTo>
                  <a:lnTo>
                    <a:pt x="2008383" y="5"/>
                  </a:lnTo>
                  <a:lnTo>
                    <a:pt x="2008383" y="6858000"/>
                  </a:lnTo>
                  <a:lnTo>
                    <a:pt x="1906035" y="6858000"/>
                  </a:lnTo>
                  <a:close/>
                  <a:moveTo>
                    <a:pt x="2117819" y="5"/>
                  </a:moveTo>
                  <a:lnTo>
                    <a:pt x="2220164" y="5"/>
                  </a:lnTo>
                  <a:lnTo>
                    <a:pt x="2220164" y="6858000"/>
                  </a:lnTo>
                  <a:lnTo>
                    <a:pt x="2117819" y="6858000"/>
                  </a:lnTo>
                  <a:close/>
                  <a:moveTo>
                    <a:pt x="2329600" y="5"/>
                  </a:moveTo>
                  <a:lnTo>
                    <a:pt x="2431946" y="5"/>
                  </a:lnTo>
                  <a:lnTo>
                    <a:pt x="2431946" y="6858000"/>
                  </a:lnTo>
                  <a:lnTo>
                    <a:pt x="2329600" y="6858000"/>
                  </a:lnTo>
                  <a:close/>
                  <a:moveTo>
                    <a:pt x="2541382" y="4"/>
                  </a:moveTo>
                  <a:lnTo>
                    <a:pt x="2643729" y="4"/>
                  </a:lnTo>
                  <a:lnTo>
                    <a:pt x="2643729" y="6858000"/>
                  </a:lnTo>
                  <a:lnTo>
                    <a:pt x="2541382" y="6858000"/>
                  </a:lnTo>
                  <a:close/>
                  <a:moveTo>
                    <a:pt x="2753164" y="4"/>
                  </a:moveTo>
                  <a:lnTo>
                    <a:pt x="2855511" y="4"/>
                  </a:lnTo>
                  <a:lnTo>
                    <a:pt x="2855511" y="6858000"/>
                  </a:lnTo>
                  <a:lnTo>
                    <a:pt x="2753164" y="6858000"/>
                  </a:lnTo>
                  <a:close/>
                  <a:moveTo>
                    <a:pt x="2964947" y="4"/>
                  </a:moveTo>
                  <a:lnTo>
                    <a:pt x="3067294" y="4"/>
                  </a:lnTo>
                  <a:lnTo>
                    <a:pt x="3067294" y="6858000"/>
                  </a:lnTo>
                  <a:lnTo>
                    <a:pt x="2964947" y="6858000"/>
                  </a:lnTo>
                  <a:close/>
                  <a:moveTo>
                    <a:pt x="3176729" y="4"/>
                  </a:moveTo>
                  <a:lnTo>
                    <a:pt x="3279074" y="4"/>
                  </a:lnTo>
                  <a:lnTo>
                    <a:pt x="3279074" y="6858000"/>
                  </a:lnTo>
                  <a:lnTo>
                    <a:pt x="3176729" y="6858000"/>
                  </a:lnTo>
                  <a:close/>
                  <a:moveTo>
                    <a:pt x="3388508" y="4"/>
                  </a:moveTo>
                  <a:lnTo>
                    <a:pt x="3490853" y="4"/>
                  </a:lnTo>
                  <a:lnTo>
                    <a:pt x="3490853" y="6858000"/>
                  </a:lnTo>
                  <a:lnTo>
                    <a:pt x="3388508" y="6858000"/>
                  </a:lnTo>
                  <a:close/>
                  <a:moveTo>
                    <a:pt x="3600290" y="4"/>
                  </a:moveTo>
                  <a:lnTo>
                    <a:pt x="3702636" y="4"/>
                  </a:lnTo>
                  <a:lnTo>
                    <a:pt x="3702636" y="6858000"/>
                  </a:lnTo>
                  <a:lnTo>
                    <a:pt x="3600290" y="6858000"/>
                  </a:lnTo>
                  <a:close/>
                  <a:moveTo>
                    <a:pt x="3812073" y="4"/>
                  </a:moveTo>
                  <a:lnTo>
                    <a:pt x="3914419" y="4"/>
                  </a:lnTo>
                  <a:lnTo>
                    <a:pt x="3914419" y="6858000"/>
                  </a:lnTo>
                  <a:lnTo>
                    <a:pt x="3812073" y="6858000"/>
                  </a:lnTo>
                  <a:close/>
                  <a:moveTo>
                    <a:pt x="4023854" y="4"/>
                  </a:moveTo>
                  <a:lnTo>
                    <a:pt x="4126196" y="4"/>
                  </a:lnTo>
                  <a:lnTo>
                    <a:pt x="4126196" y="6858000"/>
                  </a:lnTo>
                  <a:lnTo>
                    <a:pt x="4023854" y="6858000"/>
                  </a:lnTo>
                  <a:close/>
                  <a:moveTo>
                    <a:pt x="4235632" y="4"/>
                  </a:moveTo>
                  <a:lnTo>
                    <a:pt x="4337979" y="4"/>
                  </a:lnTo>
                  <a:lnTo>
                    <a:pt x="4337979" y="6858000"/>
                  </a:lnTo>
                  <a:lnTo>
                    <a:pt x="4235632" y="6858000"/>
                  </a:lnTo>
                  <a:close/>
                  <a:moveTo>
                    <a:pt x="4447414" y="4"/>
                  </a:moveTo>
                  <a:lnTo>
                    <a:pt x="4549760" y="4"/>
                  </a:lnTo>
                  <a:lnTo>
                    <a:pt x="4549760" y="6858000"/>
                  </a:lnTo>
                  <a:lnTo>
                    <a:pt x="4447414" y="6858000"/>
                  </a:lnTo>
                  <a:close/>
                  <a:moveTo>
                    <a:pt x="4659196" y="3"/>
                  </a:moveTo>
                  <a:lnTo>
                    <a:pt x="4761540" y="3"/>
                  </a:lnTo>
                  <a:lnTo>
                    <a:pt x="4761540" y="6858000"/>
                  </a:lnTo>
                  <a:lnTo>
                    <a:pt x="4659196" y="6858000"/>
                  </a:lnTo>
                  <a:close/>
                  <a:moveTo>
                    <a:pt x="4870977" y="3"/>
                  </a:moveTo>
                  <a:lnTo>
                    <a:pt x="4973323" y="3"/>
                  </a:lnTo>
                  <a:lnTo>
                    <a:pt x="4973323" y="6858000"/>
                  </a:lnTo>
                  <a:lnTo>
                    <a:pt x="4870977" y="6858000"/>
                  </a:lnTo>
                  <a:close/>
                  <a:moveTo>
                    <a:pt x="5082759" y="3"/>
                  </a:moveTo>
                  <a:lnTo>
                    <a:pt x="5185107" y="3"/>
                  </a:lnTo>
                  <a:lnTo>
                    <a:pt x="5185107" y="6858000"/>
                  </a:lnTo>
                  <a:lnTo>
                    <a:pt x="5082759" y="6858000"/>
                  </a:lnTo>
                  <a:close/>
                  <a:moveTo>
                    <a:pt x="5294541" y="3"/>
                  </a:moveTo>
                  <a:lnTo>
                    <a:pt x="5396888" y="3"/>
                  </a:lnTo>
                  <a:lnTo>
                    <a:pt x="5396888" y="6858000"/>
                  </a:lnTo>
                  <a:lnTo>
                    <a:pt x="5294541" y="6858000"/>
                  </a:lnTo>
                  <a:close/>
                  <a:moveTo>
                    <a:pt x="5506324" y="3"/>
                  </a:moveTo>
                  <a:lnTo>
                    <a:pt x="5608669" y="3"/>
                  </a:lnTo>
                  <a:lnTo>
                    <a:pt x="5608669" y="6858000"/>
                  </a:lnTo>
                  <a:lnTo>
                    <a:pt x="5506324" y="6858000"/>
                  </a:lnTo>
                  <a:close/>
                  <a:moveTo>
                    <a:pt x="5718104" y="3"/>
                  </a:moveTo>
                  <a:lnTo>
                    <a:pt x="5820450" y="3"/>
                  </a:lnTo>
                  <a:lnTo>
                    <a:pt x="5820450" y="6858000"/>
                  </a:lnTo>
                  <a:lnTo>
                    <a:pt x="5718104" y="6858000"/>
                  </a:lnTo>
                  <a:close/>
                  <a:moveTo>
                    <a:pt x="5929886" y="3"/>
                  </a:moveTo>
                  <a:lnTo>
                    <a:pt x="6032232" y="3"/>
                  </a:lnTo>
                  <a:lnTo>
                    <a:pt x="6032232" y="6858000"/>
                  </a:lnTo>
                  <a:lnTo>
                    <a:pt x="5929886" y="6858000"/>
                  </a:lnTo>
                  <a:close/>
                  <a:moveTo>
                    <a:pt x="6141668" y="3"/>
                  </a:moveTo>
                  <a:lnTo>
                    <a:pt x="6244014" y="3"/>
                  </a:lnTo>
                  <a:lnTo>
                    <a:pt x="6244014" y="6858000"/>
                  </a:lnTo>
                  <a:lnTo>
                    <a:pt x="6141668" y="6858000"/>
                  </a:lnTo>
                  <a:close/>
                  <a:moveTo>
                    <a:pt x="6353450" y="3"/>
                  </a:moveTo>
                  <a:lnTo>
                    <a:pt x="6455796" y="3"/>
                  </a:lnTo>
                  <a:lnTo>
                    <a:pt x="6455796" y="6858000"/>
                  </a:lnTo>
                  <a:lnTo>
                    <a:pt x="6353450" y="6858000"/>
                  </a:lnTo>
                  <a:close/>
                  <a:moveTo>
                    <a:pt x="6565232" y="3"/>
                  </a:moveTo>
                  <a:lnTo>
                    <a:pt x="6667578" y="3"/>
                  </a:lnTo>
                  <a:lnTo>
                    <a:pt x="6667578" y="6858000"/>
                  </a:lnTo>
                  <a:lnTo>
                    <a:pt x="6565232" y="6858000"/>
                  </a:lnTo>
                  <a:close/>
                  <a:moveTo>
                    <a:pt x="6777014" y="2"/>
                  </a:moveTo>
                  <a:lnTo>
                    <a:pt x="6879360" y="2"/>
                  </a:lnTo>
                  <a:lnTo>
                    <a:pt x="6879360" y="6858000"/>
                  </a:lnTo>
                  <a:lnTo>
                    <a:pt x="6777014" y="6858000"/>
                  </a:lnTo>
                  <a:close/>
                  <a:moveTo>
                    <a:pt x="6988796" y="2"/>
                  </a:moveTo>
                  <a:lnTo>
                    <a:pt x="7091142" y="2"/>
                  </a:lnTo>
                  <a:lnTo>
                    <a:pt x="7091142" y="6858000"/>
                  </a:lnTo>
                  <a:lnTo>
                    <a:pt x="6988796" y="6858000"/>
                  </a:lnTo>
                  <a:close/>
                  <a:moveTo>
                    <a:pt x="7200578" y="2"/>
                  </a:moveTo>
                  <a:lnTo>
                    <a:pt x="7302924" y="2"/>
                  </a:lnTo>
                  <a:lnTo>
                    <a:pt x="7302924" y="6858000"/>
                  </a:lnTo>
                  <a:lnTo>
                    <a:pt x="7200578" y="6858000"/>
                  </a:lnTo>
                  <a:close/>
                  <a:moveTo>
                    <a:pt x="7412360" y="2"/>
                  </a:moveTo>
                  <a:lnTo>
                    <a:pt x="7514706" y="2"/>
                  </a:lnTo>
                  <a:lnTo>
                    <a:pt x="7514706" y="6858000"/>
                  </a:lnTo>
                  <a:lnTo>
                    <a:pt x="7412360" y="6858000"/>
                  </a:lnTo>
                  <a:close/>
                  <a:moveTo>
                    <a:pt x="7624142" y="2"/>
                  </a:moveTo>
                  <a:lnTo>
                    <a:pt x="7726488" y="2"/>
                  </a:lnTo>
                  <a:lnTo>
                    <a:pt x="7726488" y="6858000"/>
                  </a:lnTo>
                  <a:lnTo>
                    <a:pt x="7624142" y="6858000"/>
                  </a:lnTo>
                  <a:close/>
                  <a:moveTo>
                    <a:pt x="7835924" y="2"/>
                  </a:moveTo>
                  <a:lnTo>
                    <a:pt x="7938270" y="2"/>
                  </a:lnTo>
                  <a:lnTo>
                    <a:pt x="7938270" y="6858000"/>
                  </a:lnTo>
                  <a:lnTo>
                    <a:pt x="7835924" y="6858000"/>
                  </a:lnTo>
                  <a:close/>
                  <a:moveTo>
                    <a:pt x="8047706" y="2"/>
                  </a:moveTo>
                  <a:lnTo>
                    <a:pt x="8150052" y="2"/>
                  </a:lnTo>
                  <a:lnTo>
                    <a:pt x="8150052" y="6858000"/>
                  </a:lnTo>
                  <a:lnTo>
                    <a:pt x="8047706" y="6858000"/>
                  </a:lnTo>
                  <a:close/>
                  <a:moveTo>
                    <a:pt x="8259488" y="2"/>
                  </a:moveTo>
                  <a:lnTo>
                    <a:pt x="8361834" y="2"/>
                  </a:lnTo>
                  <a:lnTo>
                    <a:pt x="8361834" y="6858000"/>
                  </a:lnTo>
                  <a:lnTo>
                    <a:pt x="8259488" y="6858000"/>
                  </a:lnTo>
                  <a:close/>
                  <a:moveTo>
                    <a:pt x="8471270" y="2"/>
                  </a:moveTo>
                  <a:lnTo>
                    <a:pt x="8573616" y="2"/>
                  </a:lnTo>
                  <a:lnTo>
                    <a:pt x="8573616" y="6858000"/>
                  </a:lnTo>
                  <a:lnTo>
                    <a:pt x="8471270" y="6858000"/>
                  </a:lnTo>
                  <a:close/>
                  <a:moveTo>
                    <a:pt x="8683052" y="2"/>
                  </a:moveTo>
                  <a:lnTo>
                    <a:pt x="8785398" y="2"/>
                  </a:lnTo>
                  <a:lnTo>
                    <a:pt x="8785398" y="6858000"/>
                  </a:lnTo>
                  <a:lnTo>
                    <a:pt x="8683052" y="6858000"/>
                  </a:lnTo>
                  <a:close/>
                  <a:moveTo>
                    <a:pt x="8894834" y="1"/>
                  </a:moveTo>
                  <a:lnTo>
                    <a:pt x="8997180" y="1"/>
                  </a:lnTo>
                  <a:lnTo>
                    <a:pt x="8997180" y="6858000"/>
                  </a:lnTo>
                  <a:lnTo>
                    <a:pt x="8894834" y="6858000"/>
                  </a:lnTo>
                  <a:close/>
                  <a:moveTo>
                    <a:pt x="9106616" y="1"/>
                  </a:moveTo>
                  <a:lnTo>
                    <a:pt x="9208962" y="1"/>
                  </a:lnTo>
                  <a:lnTo>
                    <a:pt x="9208962" y="6858000"/>
                  </a:lnTo>
                  <a:lnTo>
                    <a:pt x="9106616" y="6858000"/>
                  </a:lnTo>
                  <a:close/>
                  <a:moveTo>
                    <a:pt x="9318398" y="1"/>
                  </a:moveTo>
                  <a:lnTo>
                    <a:pt x="9420744" y="1"/>
                  </a:lnTo>
                  <a:lnTo>
                    <a:pt x="9420744" y="6858000"/>
                  </a:lnTo>
                  <a:lnTo>
                    <a:pt x="9318398" y="6858000"/>
                  </a:lnTo>
                  <a:close/>
                  <a:moveTo>
                    <a:pt x="9530180" y="1"/>
                  </a:moveTo>
                  <a:lnTo>
                    <a:pt x="9632526" y="1"/>
                  </a:lnTo>
                  <a:lnTo>
                    <a:pt x="9632526" y="6858000"/>
                  </a:lnTo>
                  <a:lnTo>
                    <a:pt x="9530180" y="6858000"/>
                  </a:lnTo>
                  <a:close/>
                  <a:moveTo>
                    <a:pt x="9741962" y="1"/>
                  </a:moveTo>
                  <a:lnTo>
                    <a:pt x="9844308" y="1"/>
                  </a:lnTo>
                  <a:lnTo>
                    <a:pt x="9844308" y="6858000"/>
                  </a:lnTo>
                  <a:lnTo>
                    <a:pt x="9741962" y="6858000"/>
                  </a:lnTo>
                  <a:close/>
                  <a:moveTo>
                    <a:pt x="9953744" y="1"/>
                  </a:moveTo>
                  <a:lnTo>
                    <a:pt x="10056090" y="1"/>
                  </a:lnTo>
                  <a:lnTo>
                    <a:pt x="10056090" y="6858000"/>
                  </a:lnTo>
                  <a:lnTo>
                    <a:pt x="9953744" y="6858000"/>
                  </a:lnTo>
                  <a:close/>
                  <a:moveTo>
                    <a:pt x="10165526" y="1"/>
                  </a:moveTo>
                  <a:lnTo>
                    <a:pt x="10267872" y="1"/>
                  </a:lnTo>
                  <a:lnTo>
                    <a:pt x="10267872" y="6858000"/>
                  </a:lnTo>
                  <a:lnTo>
                    <a:pt x="10165526" y="6858000"/>
                  </a:lnTo>
                  <a:close/>
                  <a:moveTo>
                    <a:pt x="10377308" y="1"/>
                  </a:moveTo>
                  <a:lnTo>
                    <a:pt x="10479654" y="1"/>
                  </a:lnTo>
                  <a:lnTo>
                    <a:pt x="10479654" y="6858000"/>
                  </a:lnTo>
                  <a:lnTo>
                    <a:pt x="10377308" y="6858000"/>
                  </a:lnTo>
                  <a:close/>
                  <a:moveTo>
                    <a:pt x="10589090" y="1"/>
                  </a:moveTo>
                  <a:lnTo>
                    <a:pt x="10691436" y="1"/>
                  </a:lnTo>
                  <a:lnTo>
                    <a:pt x="10691436" y="6858000"/>
                  </a:lnTo>
                  <a:lnTo>
                    <a:pt x="10589090" y="6858000"/>
                  </a:lnTo>
                  <a:close/>
                  <a:moveTo>
                    <a:pt x="10800872" y="1"/>
                  </a:moveTo>
                  <a:lnTo>
                    <a:pt x="10903218" y="1"/>
                  </a:lnTo>
                  <a:lnTo>
                    <a:pt x="10903218" y="6858000"/>
                  </a:lnTo>
                  <a:lnTo>
                    <a:pt x="10800872" y="6858000"/>
                  </a:lnTo>
                  <a:close/>
                  <a:moveTo>
                    <a:pt x="11012654" y="0"/>
                  </a:moveTo>
                  <a:lnTo>
                    <a:pt x="11115000" y="0"/>
                  </a:lnTo>
                  <a:lnTo>
                    <a:pt x="11115000" y="6858000"/>
                  </a:lnTo>
                  <a:lnTo>
                    <a:pt x="11012654" y="6858000"/>
                  </a:lnTo>
                  <a:close/>
                  <a:moveTo>
                    <a:pt x="11224436" y="0"/>
                  </a:moveTo>
                  <a:lnTo>
                    <a:pt x="11326782" y="0"/>
                  </a:lnTo>
                  <a:lnTo>
                    <a:pt x="11326782" y="6858000"/>
                  </a:lnTo>
                  <a:lnTo>
                    <a:pt x="11224436" y="6858000"/>
                  </a:lnTo>
                  <a:close/>
                  <a:moveTo>
                    <a:pt x="11436218" y="0"/>
                  </a:moveTo>
                  <a:lnTo>
                    <a:pt x="11538564" y="0"/>
                  </a:lnTo>
                  <a:lnTo>
                    <a:pt x="11538564" y="6858000"/>
                  </a:lnTo>
                  <a:lnTo>
                    <a:pt x="11436218" y="6858000"/>
                  </a:lnTo>
                  <a:close/>
                  <a:moveTo>
                    <a:pt x="11648000" y="0"/>
                  </a:moveTo>
                  <a:lnTo>
                    <a:pt x="11750346" y="0"/>
                  </a:lnTo>
                  <a:lnTo>
                    <a:pt x="11750346" y="6858000"/>
                  </a:lnTo>
                  <a:lnTo>
                    <a:pt x="11648000" y="6858000"/>
                  </a:lnTo>
                  <a:close/>
                </a:path>
              </a:pathLst>
            </a:custGeom>
            <a:solidFill>
              <a:srgbClr val="BDE6F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4888E8D2-97B8-24ED-BEB5-9E1F2454FFB7}"/>
                </a:ext>
              </a:extLst>
            </p:cNvPr>
            <p:cNvSpPr/>
            <p:nvPr/>
          </p:nvSpPr>
          <p:spPr>
            <a:xfrm>
              <a:off x="0" y="1"/>
              <a:ext cx="12192000" cy="863600"/>
            </a:xfrm>
            <a:prstGeom prst="rect">
              <a:avLst/>
            </a:prstGeom>
            <a:solidFill>
              <a:srgbClr val="9FB6FA"/>
            </a:solidFill>
            <a:ln>
              <a:noFill/>
            </a:ln>
            <a:effectLst>
              <a:outerShdw dist="63500" dir="5400000" algn="t" rotWithShape="0">
                <a:schemeClr val="bg1"/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1790700">
                <a:defRPr/>
              </a:pPr>
              <a:endParaRPr lang="ko-KR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65" name="모서리가 둥근 직사각형 73">
              <a:extLst>
                <a:ext uri="{FF2B5EF4-FFF2-40B4-BE49-F238E27FC236}">
                  <a16:creationId xmlns:a16="http://schemas.microsoft.com/office/drawing/2014/main" id="{42FF673D-1C38-42DE-572E-E81EAFF62E77}"/>
                </a:ext>
              </a:extLst>
            </p:cNvPr>
            <p:cNvSpPr/>
            <p:nvPr/>
          </p:nvSpPr>
          <p:spPr>
            <a:xfrm>
              <a:off x="318076" y="217524"/>
              <a:ext cx="2079684" cy="400498"/>
            </a:xfrm>
            <a:prstGeom prst="roundRect">
              <a:avLst>
                <a:gd name="adj" fmla="val 50000"/>
              </a:avLst>
            </a:prstGeom>
            <a:solidFill>
              <a:srgbClr val="7556AE"/>
            </a:solidFill>
            <a:ln w="25400">
              <a:solidFill>
                <a:srgbClr val="2B3B61"/>
              </a:solidFill>
            </a:ln>
            <a:effectLst>
              <a:outerShdw dist="50800" dir="5400000" algn="t" rotWithShape="0">
                <a:srgbClr val="2B3B61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zh-TW" altLang="en-US" sz="1400" b="1" dirty="0">
                  <a:solidFill>
                    <a:prstClr val="white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架構 </a:t>
              </a:r>
              <a:r>
                <a:rPr lang="en-US" altLang="zh-TW" sz="1400" b="1" i="1" dirty="0">
                  <a:solidFill>
                    <a:prstClr val="white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Architecture</a:t>
              </a:r>
              <a:endParaRPr lang="en-US" altLang="ko-KR" sz="1400" b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grpSp>
          <p:nvGrpSpPr>
            <p:cNvPr id="69" name="그룹 68">
              <a:extLst>
                <a:ext uri="{FF2B5EF4-FFF2-40B4-BE49-F238E27FC236}">
                  <a16:creationId xmlns:a16="http://schemas.microsoft.com/office/drawing/2014/main" id="{6BF6A582-4443-1CF8-88B8-3D286E4B7568}"/>
                </a:ext>
              </a:extLst>
            </p:cNvPr>
            <p:cNvGrpSpPr/>
            <p:nvPr/>
          </p:nvGrpSpPr>
          <p:grpSpPr>
            <a:xfrm>
              <a:off x="10876944" y="304226"/>
              <a:ext cx="996979" cy="255149"/>
              <a:chOff x="9689491" y="466716"/>
              <a:chExt cx="996979" cy="255149"/>
            </a:xfrm>
          </p:grpSpPr>
          <p:sp>
            <p:nvSpPr>
              <p:cNvPr id="70" name="타원 69">
                <a:extLst>
                  <a:ext uri="{FF2B5EF4-FFF2-40B4-BE49-F238E27FC236}">
                    <a16:creationId xmlns:a16="http://schemas.microsoft.com/office/drawing/2014/main" id="{0B2E8074-DB58-F67A-A4A9-CB6A23A71BB4}"/>
                  </a:ext>
                </a:extLst>
              </p:cNvPr>
              <p:cNvSpPr/>
              <p:nvPr/>
            </p:nvSpPr>
            <p:spPr>
              <a:xfrm>
                <a:off x="9689491" y="466716"/>
                <a:ext cx="249462" cy="249462"/>
              </a:xfrm>
              <a:prstGeom prst="ellipse">
                <a:avLst/>
              </a:prstGeom>
              <a:solidFill>
                <a:srgbClr val="FF9999"/>
              </a:solidFill>
              <a:ln w="22225">
                <a:solidFill>
                  <a:srgbClr val="2B3B6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en-US" altLang="ko-KR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71" name="타원 70">
                <a:extLst>
                  <a:ext uri="{FF2B5EF4-FFF2-40B4-BE49-F238E27FC236}">
                    <a16:creationId xmlns:a16="http://schemas.microsoft.com/office/drawing/2014/main" id="{3575A2CE-0BB9-90C2-3DF1-D91E2CE404B2}"/>
                  </a:ext>
                </a:extLst>
              </p:cNvPr>
              <p:cNvSpPr/>
              <p:nvPr/>
            </p:nvSpPr>
            <p:spPr>
              <a:xfrm>
                <a:off x="10063684" y="466716"/>
                <a:ext cx="249462" cy="249462"/>
              </a:xfrm>
              <a:prstGeom prst="ellipse">
                <a:avLst/>
              </a:prstGeom>
              <a:solidFill>
                <a:srgbClr val="FFF2AE"/>
              </a:solidFill>
              <a:ln w="22225">
                <a:solidFill>
                  <a:srgbClr val="2B3B6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en-US" altLang="ko-KR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72" name="타원 71">
                <a:extLst>
                  <a:ext uri="{FF2B5EF4-FFF2-40B4-BE49-F238E27FC236}">
                    <a16:creationId xmlns:a16="http://schemas.microsoft.com/office/drawing/2014/main" id="{F4D485A4-A121-706E-CE2C-D0489F0CC8F5}"/>
                  </a:ext>
                </a:extLst>
              </p:cNvPr>
              <p:cNvSpPr/>
              <p:nvPr/>
            </p:nvSpPr>
            <p:spPr>
              <a:xfrm>
                <a:off x="10437008" y="472403"/>
                <a:ext cx="249462" cy="249462"/>
              </a:xfrm>
              <a:prstGeom prst="ellipse">
                <a:avLst/>
              </a:prstGeom>
              <a:solidFill>
                <a:schemeClr val="bg1"/>
              </a:solidFill>
              <a:ln w="22225">
                <a:solidFill>
                  <a:srgbClr val="2B3B6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en-US" altLang="ko-KR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73" name="타원 72">
                <a:extLst>
                  <a:ext uri="{FF2B5EF4-FFF2-40B4-BE49-F238E27FC236}">
                    <a16:creationId xmlns:a16="http://schemas.microsoft.com/office/drawing/2014/main" id="{EDFD2430-539E-3C64-D728-E2946CDBBE19}"/>
                  </a:ext>
                </a:extLst>
              </p:cNvPr>
              <p:cNvSpPr/>
              <p:nvPr/>
            </p:nvSpPr>
            <p:spPr>
              <a:xfrm>
                <a:off x="10136423" y="539455"/>
                <a:ext cx="103983" cy="103983"/>
              </a:xfrm>
              <a:prstGeom prst="ellipse">
                <a:avLst/>
              </a:prstGeom>
              <a:solidFill>
                <a:schemeClr val="bg1"/>
              </a:solidFill>
              <a:ln w="22225">
                <a:solidFill>
                  <a:srgbClr val="2B3B6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4" name="직사각형 73">
                <a:extLst>
                  <a:ext uri="{FF2B5EF4-FFF2-40B4-BE49-F238E27FC236}">
                    <a16:creationId xmlns:a16="http://schemas.microsoft.com/office/drawing/2014/main" id="{8980C09E-38ED-13B7-1399-159D57EB3CD4}"/>
                  </a:ext>
                </a:extLst>
              </p:cNvPr>
              <p:cNvSpPr/>
              <p:nvPr/>
            </p:nvSpPr>
            <p:spPr>
              <a:xfrm>
                <a:off x="9760222" y="634215"/>
                <a:ext cx="108000" cy="25200"/>
              </a:xfrm>
              <a:prstGeom prst="rect">
                <a:avLst/>
              </a:prstGeom>
              <a:solidFill>
                <a:srgbClr val="2B3B61"/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3F34700E-544A-1BD4-C9D2-BF5C5E9BB283}"/>
                  </a:ext>
                </a:extLst>
              </p:cNvPr>
              <p:cNvSpPr/>
              <p:nvPr/>
            </p:nvSpPr>
            <p:spPr>
              <a:xfrm rot="2700000">
                <a:off x="10492447" y="589222"/>
                <a:ext cx="144000" cy="25200"/>
              </a:xfrm>
              <a:prstGeom prst="rect">
                <a:avLst/>
              </a:prstGeom>
              <a:solidFill>
                <a:srgbClr val="2B3B61"/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6" name="직사각형 75">
                <a:extLst>
                  <a:ext uri="{FF2B5EF4-FFF2-40B4-BE49-F238E27FC236}">
                    <a16:creationId xmlns:a16="http://schemas.microsoft.com/office/drawing/2014/main" id="{E661A087-BF50-FC97-B325-BFCB990BE1A1}"/>
                  </a:ext>
                </a:extLst>
              </p:cNvPr>
              <p:cNvSpPr/>
              <p:nvPr/>
            </p:nvSpPr>
            <p:spPr>
              <a:xfrm rot="18900000">
                <a:off x="10492446" y="586380"/>
                <a:ext cx="144000" cy="25200"/>
              </a:xfrm>
              <a:prstGeom prst="rect">
                <a:avLst/>
              </a:prstGeom>
              <a:solidFill>
                <a:srgbClr val="2B3B61"/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60" name="群組 59">
            <a:extLst>
              <a:ext uri="{FF2B5EF4-FFF2-40B4-BE49-F238E27FC236}">
                <a16:creationId xmlns:a16="http://schemas.microsoft.com/office/drawing/2014/main" id="{5B3AE8B6-292B-4A81-B386-A42CEB32A3E4}"/>
              </a:ext>
            </a:extLst>
          </p:cNvPr>
          <p:cNvGrpSpPr/>
          <p:nvPr/>
        </p:nvGrpSpPr>
        <p:grpSpPr>
          <a:xfrm>
            <a:off x="1884402" y="1564796"/>
            <a:ext cx="1981200" cy="2223600"/>
            <a:chOff x="2264815" y="1435706"/>
            <a:chExt cx="1981200" cy="2223600"/>
          </a:xfrm>
        </p:grpSpPr>
        <p:sp>
          <p:nvSpPr>
            <p:cNvPr id="26" name="矩形: 圓角 25">
              <a:extLst>
                <a:ext uri="{FF2B5EF4-FFF2-40B4-BE49-F238E27FC236}">
                  <a16:creationId xmlns:a16="http://schemas.microsoft.com/office/drawing/2014/main" id="{4283BBF3-F44F-42D7-881E-CC19B34D2E3D}"/>
                </a:ext>
              </a:extLst>
            </p:cNvPr>
            <p:cNvSpPr/>
            <p:nvPr/>
          </p:nvSpPr>
          <p:spPr>
            <a:xfrm>
              <a:off x="2264815" y="1435706"/>
              <a:ext cx="1981200" cy="2223600"/>
            </a:xfrm>
            <a:prstGeom prst="roundRect">
              <a:avLst/>
            </a:prstGeom>
            <a:solidFill>
              <a:srgbClr val="FFE5D9"/>
            </a:solidFill>
            <a:ln w="57150">
              <a:solidFill>
                <a:srgbClr val="FEC89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TW" sz="28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endParaRPr lang="en-US" altLang="zh-TW" sz="28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r>
                <a:rPr lang="zh-TW" altLang="en-US" sz="2000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導覽列</a:t>
              </a:r>
            </a:p>
            <a:p>
              <a:pPr algn="ctr"/>
              <a:r>
                <a:rPr lang="zh-TW" altLang="en-US" sz="2000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大圖</a:t>
              </a:r>
              <a:endParaRPr lang="en-US" altLang="zh-TW" sz="20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r>
                <a:rPr lang="zh-TW" altLang="en-US" sz="2000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遊戲介紹</a:t>
              </a:r>
              <a:endParaRPr lang="en-US" altLang="zh-TW" sz="20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grpSp>
          <p:nvGrpSpPr>
            <p:cNvPr id="58" name="群組 57">
              <a:extLst>
                <a:ext uri="{FF2B5EF4-FFF2-40B4-BE49-F238E27FC236}">
                  <a16:creationId xmlns:a16="http://schemas.microsoft.com/office/drawing/2014/main" id="{351F5268-86E2-4F5E-A8CB-9D492AB09024}"/>
                </a:ext>
              </a:extLst>
            </p:cNvPr>
            <p:cNvGrpSpPr/>
            <p:nvPr/>
          </p:nvGrpSpPr>
          <p:grpSpPr>
            <a:xfrm>
              <a:off x="2752713" y="1659470"/>
              <a:ext cx="1005403" cy="692160"/>
              <a:chOff x="2752713" y="1659470"/>
              <a:chExt cx="1005403" cy="692160"/>
            </a:xfrm>
          </p:grpSpPr>
          <p:sp>
            <p:nvSpPr>
              <p:cNvPr id="41" name="文字方塊 40">
                <a:extLst>
                  <a:ext uri="{FF2B5EF4-FFF2-40B4-BE49-F238E27FC236}">
                    <a16:creationId xmlns:a16="http://schemas.microsoft.com/office/drawing/2014/main" id="{6586BB53-3777-4171-A08D-9A7F5875722E}"/>
                  </a:ext>
                </a:extLst>
              </p:cNvPr>
              <p:cNvSpPr txBox="1"/>
              <p:nvPr/>
            </p:nvSpPr>
            <p:spPr>
              <a:xfrm>
                <a:off x="2752713" y="1711220"/>
                <a:ext cx="100540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sz="3200" b="1" dirty="0">
                    <a:solidFill>
                      <a:srgbClr val="91420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首頁</a:t>
                </a:r>
              </a:p>
            </p:txBody>
          </p:sp>
          <p:cxnSp>
            <p:nvCxnSpPr>
              <p:cNvPr id="59" name="接點: 肘形 58">
                <a:extLst>
                  <a:ext uri="{FF2B5EF4-FFF2-40B4-BE49-F238E27FC236}">
                    <a16:creationId xmlns:a16="http://schemas.microsoft.com/office/drawing/2014/main" id="{5A2E2730-7367-4AB0-A920-744A7CFEEBA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48250" y="1659470"/>
                <a:ext cx="11958" cy="691600"/>
              </a:xfrm>
              <a:prstGeom prst="bentConnector3">
                <a:avLst>
                  <a:gd name="adj1" fmla="val 2011691"/>
                </a:avLst>
              </a:prstGeom>
              <a:ln w="57150">
                <a:solidFill>
                  <a:srgbClr val="91420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接點: 肘形 62">
                <a:extLst>
                  <a:ext uri="{FF2B5EF4-FFF2-40B4-BE49-F238E27FC236}">
                    <a16:creationId xmlns:a16="http://schemas.microsoft.com/office/drawing/2014/main" id="{45786172-5534-42EC-9BD5-7BF06C4A108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959026" y="1660030"/>
                <a:ext cx="11958" cy="691600"/>
              </a:xfrm>
              <a:prstGeom prst="bentConnector3">
                <a:avLst>
                  <a:gd name="adj1" fmla="val 2011691"/>
                </a:avLst>
              </a:prstGeom>
              <a:ln w="57150">
                <a:solidFill>
                  <a:srgbClr val="91420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直線接點 77">
                <a:extLst>
                  <a:ext uri="{FF2B5EF4-FFF2-40B4-BE49-F238E27FC236}">
                    <a16:creationId xmlns:a16="http://schemas.microsoft.com/office/drawing/2014/main" id="{FE659398-0E63-4EFB-BA4C-6594718734A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94000" y="2350862"/>
                <a:ext cx="883920" cy="0"/>
              </a:xfrm>
              <a:prstGeom prst="line">
                <a:avLst/>
              </a:prstGeom>
              <a:ln w="57150">
                <a:solidFill>
                  <a:srgbClr val="91420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直線接點 79">
                <a:extLst>
                  <a:ext uri="{FF2B5EF4-FFF2-40B4-BE49-F238E27FC236}">
                    <a16:creationId xmlns:a16="http://schemas.microsoft.com/office/drawing/2014/main" id="{08AE6794-A3E9-4183-86C6-78A34236A24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94000" y="1659982"/>
                <a:ext cx="883920" cy="0"/>
              </a:xfrm>
              <a:prstGeom prst="line">
                <a:avLst/>
              </a:prstGeom>
              <a:ln w="57150">
                <a:solidFill>
                  <a:srgbClr val="91420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9" name="群組 88">
            <a:extLst>
              <a:ext uri="{FF2B5EF4-FFF2-40B4-BE49-F238E27FC236}">
                <a16:creationId xmlns:a16="http://schemas.microsoft.com/office/drawing/2014/main" id="{73FF54F2-E234-43FC-9556-F6A238CC958C}"/>
              </a:ext>
            </a:extLst>
          </p:cNvPr>
          <p:cNvGrpSpPr/>
          <p:nvPr/>
        </p:nvGrpSpPr>
        <p:grpSpPr>
          <a:xfrm>
            <a:off x="183324" y="4050561"/>
            <a:ext cx="1981200" cy="2224800"/>
            <a:chOff x="2264815" y="1435706"/>
            <a:chExt cx="1981200" cy="2224800"/>
          </a:xfrm>
        </p:grpSpPr>
        <p:sp>
          <p:nvSpPr>
            <p:cNvPr id="90" name="矩形: 圓角 89">
              <a:extLst>
                <a:ext uri="{FF2B5EF4-FFF2-40B4-BE49-F238E27FC236}">
                  <a16:creationId xmlns:a16="http://schemas.microsoft.com/office/drawing/2014/main" id="{7442DCDC-28A5-405A-9EA8-44F3D9156F62}"/>
                </a:ext>
              </a:extLst>
            </p:cNvPr>
            <p:cNvSpPr/>
            <p:nvPr/>
          </p:nvSpPr>
          <p:spPr>
            <a:xfrm>
              <a:off x="2264815" y="1435706"/>
              <a:ext cx="1981200" cy="2224800"/>
            </a:xfrm>
            <a:prstGeom prst="roundRect">
              <a:avLst/>
            </a:prstGeom>
            <a:solidFill>
              <a:srgbClr val="FFE5D9"/>
            </a:solidFill>
            <a:ln w="57150">
              <a:solidFill>
                <a:srgbClr val="FEC89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TW" sz="28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endParaRPr lang="en-US" altLang="zh-TW" sz="2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r>
                <a:rPr lang="zh-TW" altLang="en-US" sz="2000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導覽列</a:t>
              </a:r>
              <a:endParaRPr lang="en-US" altLang="zh-TW" sz="20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r>
                <a:rPr lang="zh-TW" altLang="en-US" sz="2000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最新消息 系統</a:t>
              </a:r>
              <a:endParaRPr lang="en-US" altLang="zh-TW" sz="20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r>
                <a:rPr lang="zh-TW" altLang="en-US" sz="2000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版本更新 活動</a:t>
              </a:r>
            </a:p>
          </p:txBody>
        </p:sp>
        <p:grpSp>
          <p:nvGrpSpPr>
            <p:cNvPr id="91" name="群組 90">
              <a:extLst>
                <a:ext uri="{FF2B5EF4-FFF2-40B4-BE49-F238E27FC236}">
                  <a16:creationId xmlns:a16="http://schemas.microsoft.com/office/drawing/2014/main" id="{3EF8B11C-693C-4E82-A456-CECAC2E7551A}"/>
                </a:ext>
              </a:extLst>
            </p:cNvPr>
            <p:cNvGrpSpPr/>
            <p:nvPr/>
          </p:nvGrpSpPr>
          <p:grpSpPr>
            <a:xfrm>
              <a:off x="2752713" y="1659470"/>
              <a:ext cx="1005403" cy="692160"/>
              <a:chOff x="2752713" y="1659470"/>
              <a:chExt cx="1005403" cy="692160"/>
            </a:xfrm>
          </p:grpSpPr>
          <p:sp>
            <p:nvSpPr>
              <p:cNvPr id="92" name="文字方塊 91">
                <a:extLst>
                  <a:ext uri="{FF2B5EF4-FFF2-40B4-BE49-F238E27FC236}">
                    <a16:creationId xmlns:a16="http://schemas.microsoft.com/office/drawing/2014/main" id="{C1B7D37A-9510-43D2-958D-BB774FB8FB05}"/>
                  </a:ext>
                </a:extLst>
              </p:cNvPr>
              <p:cNvSpPr txBox="1"/>
              <p:nvPr/>
            </p:nvSpPr>
            <p:spPr>
              <a:xfrm>
                <a:off x="2752713" y="1711220"/>
                <a:ext cx="100540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sz="3200" b="1" dirty="0">
                    <a:solidFill>
                      <a:srgbClr val="91420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公告</a:t>
                </a:r>
              </a:p>
            </p:txBody>
          </p:sp>
          <p:cxnSp>
            <p:nvCxnSpPr>
              <p:cNvPr id="93" name="接點: 肘形 92">
                <a:extLst>
                  <a:ext uri="{FF2B5EF4-FFF2-40B4-BE49-F238E27FC236}">
                    <a16:creationId xmlns:a16="http://schemas.microsoft.com/office/drawing/2014/main" id="{0AB86830-F2CE-4BD6-A2A7-D264DFFA2A9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48250" y="1659470"/>
                <a:ext cx="11958" cy="691600"/>
              </a:xfrm>
              <a:prstGeom prst="bentConnector3">
                <a:avLst>
                  <a:gd name="adj1" fmla="val 2011691"/>
                </a:avLst>
              </a:prstGeom>
              <a:ln w="57150">
                <a:solidFill>
                  <a:srgbClr val="91420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接點: 肘形 93">
                <a:extLst>
                  <a:ext uri="{FF2B5EF4-FFF2-40B4-BE49-F238E27FC236}">
                    <a16:creationId xmlns:a16="http://schemas.microsoft.com/office/drawing/2014/main" id="{FC08D054-B6FE-4614-A34F-7250260BF12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959026" y="1660030"/>
                <a:ext cx="11958" cy="691600"/>
              </a:xfrm>
              <a:prstGeom prst="bentConnector3">
                <a:avLst>
                  <a:gd name="adj1" fmla="val 2011691"/>
                </a:avLst>
              </a:prstGeom>
              <a:ln w="57150">
                <a:solidFill>
                  <a:srgbClr val="91420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直線接點 94">
                <a:extLst>
                  <a:ext uri="{FF2B5EF4-FFF2-40B4-BE49-F238E27FC236}">
                    <a16:creationId xmlns:a16="http://schemas.microsoft.com/office/drawing/2014/main" id="{07D3FDDC-B6CE-4059-B63D-16E8F0699B7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94000" y="2350862"/>
                <a:ext cx="883920" cy="0"/>
              </a:xfrm>
              <a:prstGeom prst="line">
                <a:avLst/>
              </a:prstGeom>
              <a:ln w="57150">
                <a:solidFill>
                  <a:srgbClr val="91420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直線接點 95">
                <a:extLst>
                  <a:ext uri="{FF2B5EF4-FFF2-40B4-BE49-F238E27FC236}">
                    <a16:creationId xmlns:a16="http://schemas.microsoft.com/office/drawing/2014/main" id="{587B846A-D269-4BFE-BFB7-9C1A75199CE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94000" y="1659982"/>
                <a:ext cx="883920" cy="0"/>
              </a:xfrm>
              <a:prstGeom prst="line">
                <a:avLst/>
              </a:prstGeom>
              <a:ln w="57150">
                <a:solidFill>
                  <a:srgbClr val="91420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5" name="群組 104">
            <a:extLst>
              <a:ext uri="{FF2B5EF4-FFF2-40B4-BE49-F238E27FC236}">
                <a16:creationId xmlns:a16="http://schemas.microsoft.com/office/drawing/2014/main" id="{529E35A4-2269-4101-BEE9-B944E8E12B81}"/>
              </a:ext>
            </a:extLst>
          </p:cNvPr>
          <p:cNvGrpSpPr/>
          <p:nvPr/>
        </p:nvGrpSpPr>
        <p:grpSpPr>
          <a:xfrm>
            <a:off x="3567760" y="4051761"/>
            <a:ext cx="1981200" cy="2223600"/>
            <a:chOff x="2264815" y="1435706"/>
            <a:chExt cx="1981200" cy="2223600"/>
          </a:xfrm>
        </p:grpSpPr>
        <p:sp>
          <p:nvSpPr>
            <p:cNvPr id="106" name="矩形: 圓角 105">
              <a:extLst>
                <a:ext uri="{FF2B5EF4-FFF2-40B4-BE49-F238E27FC236}">
                  <a16:creationId xmlns:a16="http://schemas.microsoft.com/office/drawing/2014/main" id="{4516A280-20E7-4811-B996-741ABBF0AF0E}"/>
                </a:ext>
              </a:extLst>
            </p:cNvPr>
            <p:cNvSpPr/>
            <p:nvPr/>
          </p:nvSpPr>
          <p:spPr>
            <a:xfrm>
              <a:off x="2264815" y="1435706"/>
              <a:ext cx="1981200" cy="2223600"/>
            </a:xfrm>
            <a:prstGeom prst="roundRect">
              <a:avLst/>
            </a:prstGeom>
            <a:solidFill>
              <a:srgbClr val="FFE5D9"/>
            </a:solidFill>
            <a:ln w="57150">
              <a:solidFill>
                <a:srgbClr val="FEC89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TW" sz="28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endParaRPr lang="en-US" altLang="zh-TW" sz="28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r>
                <a:rPr lang="zh-TW" altLang="en-US" sz="2000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導覽列</a:t>
              </a:r>
            </a:p>
            <a:p>
              <a:pPr algn="ctr"/>
              <a:r>
                <a:rPr lang="zh-TW" altLang="en-US" sz="2000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回報者資料</a:t>
              </a:r>
              <a:endParaRPr lang="en-US" altLang="zh-TW" sz="20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r>
                <a:rPr lang="zh-TW" altLang="en-US" sz="2000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回報問題</a:t>
              </a:r>
              <a:endParaRPr lang="en-US" altLang="zh-TW" sz="20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grpSp>
          <p:nvGrpSpPr>
            <p:cNvPr id="107" name="群組 106">
              <a:extLst>
                <a:ext uri="{FF2B5EF4-FFF2-40B4-BE49-F238E27FC236}">
                  <a16:creationId xmlns:a16="http://schemas.microsoft.com/office/drawing/2014/main" id="{3A945978-C9CE-4CA0-8951-7615503C0A19}"/>
                </a:ext>
              </a:extLst>
            </p:cNvPr>
            <p:cNvGrpSpPr/>
            <p:nvPr/>
          </p:nvGrpSpPr>
          <p:grpSpPr>
            <a:xfrm>
              <a:off x="2752713" y="1659470"/>
              <a:ext cx="1005403" cy="692160"/>
              <a:chOff x="2752713" y="1659470"/>
              <a:chExt cx="1005403" cy="692160"/>
            </a:xfrm>
          </p:grpSpPr>
          <p:sp>
            <p:nvSpPr>
              <p:cNvPr id="108" name="文字方塊 107">
                <a:extLst>
                  <a:ext uri="{FF2B5EF4-FFF2-40B4-BE49-F238E27FC236}">
                    <a16:creationId xmlns:a16="http://schemas.microsoft.com/office/drawing/2014/main" id="{9E2F2244-DB5B-4621-A3AF-C8B00B7D9CE4}"/>
                  </a:ext>
                </a:extLst>
              </p:cNvPr>
              <p:cNvSpPr txBox="1"/>
              <p:nvPr/>
            </p:nvSpPr>
            <p:spPr>
              <a:xfrm>
                <a:off x="2752713" y="1711220"/>
                <a:ext cx="100540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sz="3200" b="1" dirty="0">
                    <a:solidFill>
                      <a:srgbClr val="91420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回報</a:t>
                </a:r>
              </a:p>
            </p:txBody>
          </p:sp>
          <p:cxnSp>
            <p:nvCxnSpPr>
              <p:cNvPr id="109" name="接點: 肘形 108">
                <a:extLst>
                  <a:ext uri="{FF2B5EF4-FFF2-40B4-BE49-F238E27FC236}">
                    <a16:creationId xmlns:a16="http://schemas.microsoft.com/office/drawing/2014/main" id="{5D938D21-66B1-49CB-8D67-D0CC79F4B60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48250" y="1659470"/>
                <a:ext cx="11958" cy="691600"/>
              </a:xfrm>
              <a:prstGeom prst="bentConnector3">
                <a:avLst>
                  <a:gd name="adj1" fmla="val 2011691"/>
                </a:avLst>
              </a:prstGeom>
              <a:ln w="57150">
                <a:solidFill>
                  <a:srgbClr val="91420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接點: 肘形 109">
                <a:extLst>
                  <a:ext uri="{FF2B5EF4-FFF2-40B4-BE49-F238E27FC236}">
                    <a16:creationId xmlns:a16="http://schemas.microsoft.com/office/drawing/2014/main" id="{F6F21D08-8383-4606-B59D-7D996C9DBE1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959026" y="1660030"/>
                <a:ext cx="11958" cy="691600"/>
              </a:xfrm>
              <a:prstGeom prst="bentConnector3">
                <a:avLst>
                  <a:gd name="adj1" fmla="val 2011691"/>
                </a:avLst>
              </a:prstGeom>
              <a:ln w="57150">
                <a:solidFill>
                  <a:srgbClr val="91420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直線接點 110">
                <a:extLst>
                  <a:ext uri="{FF2B5EF4-FFF2-40B4-BE49-F238E27FC236}">
                    <a16:creationId xmlns:a16="http://schemas.microsoft.com/office/drawing/2014/main" id="{23F6D93F-07A1-44A4-A512-2EDF610CAFA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94000" y="2350862"/>
                <a:ext cx="883920" cy="0"/>
              </a:xfrm>
              <a:prstGeom prst="line">
                <a:avLst/>
              </a:prstGeom>
              <a:ln w="57150">
                <a:solidFill>
                  <a:srgbClr val="91420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直線接點 111">
                <a:extLst>
                  <a:ext uri="{FF2B5EF4-FFF2-40B4-BE49-F238E27FC236}">
                    <a16:creationId xmlns:a16="http://schemas.microsoft.com/office/drawing/2014/main" id="{3044A84E-031B-4CF7-AEFB-32E6CA75D96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94000" y="1659982"/>
                <a:ext cx="883920" cy="0"/>
              </a:xfrm>
              <a:prstGeom prst="line">
                <a:avLst/>
              </a:prstGeom>
              <a:ln w="57150">
                <a:solidFill>
                  <a:srgbClr val="91420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62" name="接點: 肘形 61">
            <a:extLst>
              <a:ext uri="{FF2B5EF4-FFF2-40B4-BE49-F238E27FC236}">
                <a16:creationId xmlns:a16="http://schemas.microsoft.com/office/drawing/2014/main" id="{60A4C426-ACCA-46AD-ADA2-73B4CEC99BE1}"/>
              </a:ext>
            </a:extLst>
          </p:cNvPr>
          <p:cNvCxnSpPr>
            <a:stCxn id="26" idx="1"/>
            <a:endCxn id="90" idx="0"/>
          </p:cNvCxnSpPr>
          <p:nvPr/>
        </p:nvCxnSpPr>
        <p:spPr>
          <a:xfrm rot="10800000" flipV="1">
            <a:off x="1173924" y="2676595"/>
            <a:ext cx="710478" cy="1373965"/>
          </a:xfrm>
          <a:prstGeom prst="bentConnector2">
            <a:avLst/>
          </a:prstGeom>
          <a:ln w="57150">
            <a:solidFill>
              <a:srgbClr val="91420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接點: 肘形 113">
            <a:extLst>
              <a:ext uri="{FF2B5EF4-FFF2-40B4-BE49-F238E27FC236}">
                <a16:creationId xmlns:a16="http://schemas.microsoft.com/office/drawing/2014/main" id="{66684C94-5418-4608-810A-2996ED2F684D}"/>
              </a:ext>
            </a:extLst>
          </p:cNvPr>
          <p:cNvCxnSpPr>
            <a:cxnSpLocks/>
            <a:stCxn id="26" idx="3"/>
            <a:endCxn id="106" idx="0"/>
          </p:cNvCxnSpPr>
          <p:nvPr/>
        </p:nvCxnSpPr>
        <p:spPr>
          <a:xfrm>
            <a:off x="3865602" y="2676596"/>
            <a:ext cx="692758" cy="1375165"/>
          </a:xfrm>
          <a:prstGeom prst="bentConnector2">
            <a:avLst/>
          </a:prstGeom>
          <a:ln w="57150">
            <a:solidFill>
              <a:srgbClr val="91420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接點: 肘形 116">
            <a:extLst>
              <a:ext uri="{FF2B5EF4-FFF2-40B4-BE49-F238E27FC236}">
                <a16:creationId xmlns:a16="http://schemas.microsoft.com/office/drawing/2014/main" id="{BC6A202D-EEA6-4825-A6E3-58E260B3A5E8}"/>
              </a:ext>
            </a:extLst>
          </p:cNvPr>
          <p:cNvCxnSpPr>
            <a:cxnSpLocks/>
            <a:stCxn id="106" idx="1"/>
            <a:endCxn id="90" idx="3"/>
          </p:cNvCxnSpPr>
          <p:nvPr/>
        </p:nvCxnSpPr>
        <p:spPr>
          <a:xfrm rot="10800000">
            <a:off x="2164524" y="5162961"/>
            <a:ext cx="1403236" cy="600"/>
          </a:xfrm>
          <a:prstGeom prst="bentConnector3">
            <a:avLst>
              <a:gd name="adj1" fmla="val 50000"/>
            </a:avLst>
          </a:prstGeom>
          <a:ln w="57150">
            <a:solidFill>
              <a:srgbClr val="91420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接點: 肘形 119">
            <a:extLst>
              <a:ext uri="{FF2B5EF4-FFF2-40B4-BE49-F238E27FC236}">
                <a16:creationId xmlns:a16="http://schemas.microsoft.com/office/drawing/2014/main" id="{65EAC5B3-D405-4630-9C53-CD4F33673A29}"/>
              </a:ext>
            </a:extLst>
          </p:cNvPr>
          <p:cNvCxnSpPr>
            <a:cxnSpLocks/>
            <a:endCxn id="52" idx="1"/>
          </p:cNvCxnSpPr>
          <p:nvPr/>
        </p:nvCxnSpPr>
        <p:spPr>
          <a:xfrm flipV="1">
            <a:off x="3874006" y="1852846"/>
            <a:ext cx="1525002" cy="221254"/>
          </a:xfrm>
          <a:prstGeom prst="bentConnector3">
            <a:avLst>
              <a:gd name="adj1" fmla="val 50000"/>
            </a:avLst>
          </a:prstGeom>
          <a:ln w="57150">
            <a:solidFill>
              <a:srgbClr val="91420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群組 3">
            <a:extLst>
              <a:ext uri="{FF2B5EF4-FFF2-40B4-BE49-F238E27FC236}">
                <a16:creationId xmlns:a16="http://schemas.microsoft.com/office/drawing/2014/main" id="{56AA534E-E8B9-4C8F-87D3-AAFAF76A50FE}"/>
              </a:ext>
            </a:extLst>
          </p:cNvPr>
          <p:cNvGrpSpPr/>
          <p:nvPr/>
        </p:nvGrpSpPr>
        <p:grpSpPr>
          <a:xfrm>
            <a:off x="7082366" y="1305393"/>
            <a:ext cx="4937274" cy="5342687"/>
            <a:chOff x="6563325" y="1205400"/>
            <a:chExt cx="4937274" cy="5342687"/>
          </a:xfrm>
        </p:grpSpPr>
        <p:sp>
          <p:nvSpPr>
            <p:cNvPr id="125" name="矩形: 圓角 124">
              <a:extLst>
                <a:ext uri="{FF2B5EF4-FFF2-40B4-BE49-F238E27FC236}">
                  <a16:creationId xmlns:a16="http://schemas.microsoft.com/office/drawing/2014/main" id="{50D3062D-E665-4707-8A4E-04107DF35B05}"/>
                </a:ext>
              </a:extLst>
            </p:cNvPr>
            <p:cNvSpPr/>
            <p:nvPr/>
          </p:nvSpPr>
          <p:spPr>
            <a:xfrm>
              <a:off x="6563325" y="1205400"/>
              <a:ext cx="4937274" cy="5342687"/>
            </a:xfrm>
            <a:prstGeom prst="roundRect">
              <a:avLst>
                <a:gd name="adj" fmla="val 4876"/>
              </a:avLst>
            </a:prstGeom>
            <a:solidFill>
              <a:srgbClr val="FFE5D9"/>
            </a:solidFill>
            <a:ln w="57150">
              <a:solidFill>
                <a:srgbClr val="FEC89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TW" sz="28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endParaRPr lang="en-US" altLang="zh-TW" sz="28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32" name="矩形: 圓角 131">
              <a:extLst>
                <a:ext uri="{FF2B5EF4-FFF2-40B4-BE49-F238E27FC236}">
                  <a16:creationId xmlns:a16="http://schemas.microsoft.com/office/drawing/2014/main" id="{82C56B6F-A510-4D36-9A21-AA6354C3C33F}"/>
                </a:ext>
              </a:extLst>
            </p:cNvPr>
            <p:cNvSpPr/>
            <p:nvPr/>
          </p:nvSpPr>
          <p:spPr>
            <a:xfrm>
              <a:off x="6781253" y="1386594"/>
              <a:ext cx="4542623" cy="567901"/>
            </a:xfrm>
            <a:prstGeom prst="roundRect">
              <a:avLst>
                <a:gd name="adj" fmla="val 4876"/>
              </a:avLst>
            </a:prstGeom>
            <a:solidFill>
              <a:schemeClr val="accent2">
                <a:lumMod val="40000"/>
                <a:lumOff val="60000"/>
              </a:schemeClr>
            </a:solidFill>
            <a:ln w="571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2000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狀態列</a:t>
              </a:r>
              <a:endParaRPr lang="en-US" altLang="zh-TW" sz="20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33" name="矩形: 圓角 132">
              <a:extLst>
                <a:ext uri="{FF2B5EF4-FFF2-40B4-BE49-F238E27FC236}">
                  <a16:creationId xmlns:a16="http://schemas.microsoft.com/office/drawing/2014/main" id="{948AE73D-8161-435E-BD0C-DEBF3CDC0470}"/>
                </a:ext>
              </a:extLst>
            </p:cNvPr>
            <p:cNvSpPr/>
            <p:nvPr/>
          </p:nvSpPr>
          <p:spPr>
            <a:xfrm>
              <a:off x="6787557" y="2140317"/>
              <a:ext cx="1347339" cy="1462256"/>
            </a:xfrm>
            <a:prstGeom prst="roundRect">
              <a:avLst>
                <a:gd name="adj" fmla="val 4876"/>
              </a:avLst>
            </a:prstGeom>
            <a:solidFill>
              <a:schemeClr val="accent2">
                <a:lumMod val="40000"/>
                <a:lumOff val="60000"/>
              </a:schemeClr>
            </a:solidFill>
            <a:ln w="571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2000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隊伍設定</a:t>
              </a:r>
              <a:endParaRPr lang="en-US" altLang="zh-TW" sz="20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36" name="矩形: 圓角 135">
              <a:extLst>
                <a:ext uri="{FF2B5EF4-FFF2-40B4-BE49-F238E27FC236}">
                  <a16:creationId xmlns:a16="http://schemas.microsoft.com/office/drawing/2014/main" id="{ACFCB1FF-56B4-4E65-A73F-B4904DA7D4E4}"/>
                </a:ext>
              </a:extLst>
            </p:cNvPr>
            <p:cNvSpPr/>
            <p:nvPr/>
          </p:nvSpPr>
          <p:spPr>
            <a:xfrm>
              <a:off x="8381196" y="2147938"/>
              <a:ext cx="1347339" cy="1462256"/>
            </a:xfrm>
            <a:prstGeom prst="roundRect">
              <a:avLst>
                <a:gd name="adj" fmla="val 4876"/>
              </a:avLst>
            </a:prstGeom>
            <a:solidFill>
              <a:schemeClr val="accent2">
                <a:lumMod val="40000"/>
                <a:lumOff val="60000"/>
              </a:schemeClr>
            </a:solidFill>
            <a:ln w="571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2000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大圖</a:t>
              </a:r>
              <a:endParaRPr lang="en-US" altLang="zh-TW" sz="20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37" name="矩形: 圓角 136">
              <a:extLst>
                <a:ext uri="{FF2B5EF4-FFF2-40B4-BE49-F238E27FC236}">
                  <a16:creationId xmlns:a16="http://schemas.microsoft.com/office/drawing/2014/main" id="{467D12B1-066E-45B2-B14A-DD5C4D3740AF}"/>
                </a:ext>
              </a:extLst>
            </p:cNvPr>
            <p:cNvSpPr/>
            <p:nvPr/>
          </p:nvSpPr>
          <p:spPr>
            <a:xfrm>
              <a:off x="9968973" y="2147938"/>
              <a:ext cx="1347339" cy="597967"/>
            </a:xfrm>
            <a:prstGeom prst="roundRect">
              <a:avLst>
                <a:gd name="adj" fmla="val 4876"/>
              </a:avLst>
            </a:prstGeom>
            <a:solidFill>
              <a:schemeClr val="accent2">
                <a:lumMod val="40000"/>
                <a:lumOff val="60000"/>
              </a:schemeClr>
            </a:solidFill>
            <a:ln w="571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2000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賽程</a:t>
              </a:r>
              <a:endParaRPr lang="en-US" altLang="zh-TW" sz="20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38" name="矩形: 圓角 137">
              <a:extLst>
                <a:ext uri="{FF2B5EF4-FFF2-40B4-BE49-F238E27FC236}">
                  <a16:creationId xmlns:a16="http://schemas.microsoft.com/office/drawing/2014/main" id="{368DB22A-21C4-43E2-ADD7-BEE91BD6597B}"/>
                </a:ext>
              </a:extLst>
            </p:cNvPr>
            <p:cNvSpPr/>
            <p:nvPr/>
          </p:nvSpPr>
          <p:spPr>
            <a:xfrm>
              <a:off x="9968973" y="2871445"/>
              <a:ext cx="1347339" cy="731128"/>
            </a:xfrm>
            <a:prstGeom prst="roundRect">
              <a:avLst>
                <a:gd name="adj" fmla="val 4876"/>
              </a:avLst>
            </a:prstGeom>
            <a:solidFill>
              <a:schemeClr val="accent2">
                <a:lumMod val="40000"/>
                <a:lumOff val="60000"/>
              </a:schemeClr>
            </a:solidFill>
            <a:ln w="571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2000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抽卡</a:t>
              </a:r>
              <a:endParaRPr lang="en-US" altLang="zh-TW" sz="20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39" name="矩形: 圓角 138">
              <a:extLst>
                <a:ext uri="{FF2B5EF4-FFF2-40B4-BE49-F238E27FC236}">
                  <a16:creationId xmlns:a16="http://schemas.microsoft.com/office/drawing/2014/main" id="{89115521-736C-4970-BC17-B6B4636E5035}"/>
                </a:ext>
              </a:extLst>
            </p:cNvPr>
            <p:cNvSpPr/>
            <p:nvPr/>
          </p:nvSpPr>
          <p:spPr>
            <a:xfrm>
              <a:off x="6781253" y="3788396"/>
              <a:ext cx="4542623" cy="2480324"/>
            </a:xfrm>
            <a:prstGeom prst="roundRect">
              <a:avLst>
                <a:gd name="adj" fmla="val 4876"/>
              </a:avLst>
            </a:prstGeom>
            <a:solidFill>
              <a:schemeClr val="accent2">
                <a:lumMod val="40000"/>
                <a:lumOff val="60000"/>
              </a:schemeClr>
            </a:solidFill>
            <a:ln w="571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2000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球員列表</a:t>
              </a:r>
              <a:endParaRPr lang="en-US" altLang="zh-TW" sz="20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51" name="群組 50">
            <a:extLst>
              <a:ext uri="{FF2B5EF4-FFF2-40B4-BE49-F238E27FC236}">
                <a16:creationId xmlns:a16="http://schemas.microsoft.com/office/drawing/2014/main" id="{1CE22CCB-D90B-4562-86EE-6C17DE2A3B7F}"/>
              </a:ext>
            </a:extLst>
          </p:cNvPr>
          <p:cNvGrpSpPr/>
          <p:nvPr/>
        </p:nvGrpSpPr>
        <p:grpSpPr>
          <a:xfrm>
            <a:off x="5399008" y="1305393"/>
            <a:ext cx="1482725" cy="1094906"/>
            <a:chOff x="2511281" y="1435706"/>
            <a:chExt cx="1482725" cy="1094906"/>
          </a:xfrm>
        </p:grpSpPr>
        <p:sp>
          <p:nvSpPr>
            <p:cNvPr id="52" name="矩形: 圓角 51">
              <a:extLst>
                <a:ext uri="{FF2B5EF4-FFF2-40B4-BE49-F238E27FC236}">
                  <a16:creationId xmlns:a16="http://schemas.microsoft.com/office/drawing/2014/main" id="{D2163692-4978-4075-86EB-83874C298D45}"/>
                </a:ext>
              </a:extLst>
            </p:cNvPr>
            <p:cNvSpPr/>
            <p:nvPr/>
          </p:nvSpPr>
          <p:spPr>
            <a:xfrm>
              <a:off x="2511281" y="1435706"/>
              <a:ext cx="1482725" cy="1094906"/>
            </a:xfrm>
            <a:prstGeom prst="roundRect">
              <a:avLst/>
            </a:prstGeom>
            <a:solidFill>
              <a:srgbClr val="FFE5D9"/>
            </a:solidFill>
            <a:ln w="57150">
              <a:solidFill>
                <a:srgbClr val="FEC89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TW" sz="28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endParaRPr lang="en-US" altLang="zh-TW" sz="28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endParaRPr lang="en-US" altLang="zh-TW" sz="20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grpSp>
          <p:nvGrpSpPr>
            <p:cNvPr id="53" name="群組 52">
              <a:extLst>
                <a:ext uri="{FF2B5EF4-FFF2-40B4-BE49-F238E27FC236}">
                  <a16:creationId xmlns:a16="http://schemas.microsoft.com/office/drawing/2014/main" id="{725A3865-D5B7-41CF-B58B-6DBDB408F09D}"/>
                </a:ext>
              </a:extLst>
            </p:cNvPr>
            <p:cNvGrpSpPr/>
            <p:nvPr/>
          </p:nvGrpSpPr>
          <p:grpSpPr>
            <a:xfrm>
              <a:off x="2752713" y="1659470"/>
              <a:ext cx="1005403" cy="692160"/>
              <a:chOff x="2752713" y="1659470"/>
              <a:chExt cx="1005403" cy="692160"/>
            </a:xfrm>
          </p:grpSpPr>
          <p:sp>
            <p:nvSpPr>
              <p:cNvPr id="54" name="文字方塊 53">
                <a:extLst>
                  <a:ext uri="{FF2B5EF4-FFF2-40B4-BE49-F238E27FC236}">
                    <a16:creationId xmlns:a16="http://schemas.microsoft.com/office/drawing/2014/main" id="{A81161AF-6377-4AC2-8A12-11144AA31EE3}"/>
                  </a:ext>
                </a:extLst>
              </p:cNvPr>
              <p:cNvSpPr txBox="1"/>
              <p:nvPr/>
            </p:nvSpPr>
            <p:spPr>
              <a:xfrm>
                <a:off x="2752713" y="1711220"/>
                <a:ext cx="100540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sz="3200" b="1" dirty="0">
                    <a:solidFill>
                      <a:srgbClr val="91420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遊戲</a:t>
                </a:r>
              </a:p>
            </p:txBody>
          </p:sp>
          <p:cxnSp>
            <p:nvCxnSpPr>
              <p:cNvPr id="55" name="接點: 肘形 54">
                <a:extLst>
                  <a:ext uri="{FF2B5EF4-FFF2-40B4-BE49-F238E27FC236}">
                    <a16:creationId xmlns:a16="http://schemas.microsoft.com/office/drawing/2014/main" id="{B21772C4-E4D8-4D77-9E02-34A647A644F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48250" y="1659470"/>
                <a:ext cx="11958" cy="691600"/>
              </a:xfrm>
              <a:prstGeom prst="bentConnector3">
                <a:avLst>
                  <a:gd name="adj1" fmla="val 2011691"/>
                </a:avLst>
              </a:prstGeom>
              <a:ln w="57150">
                <a:solidFill>
                  <a:srgbClr val="91420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接點: 肘形 55">
                <a:extLst>
                  <a:ext uri="{FF2B5EF4-FFF2-40B4-BE49-F238E27FC236}">
                    <a16:creationId xmlns:a16="http://schemas.microsoft.com/office/drawing/2014/main" id="{F2533308-C275-4F61-A44A-3AA7AE3F2A7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959026" y="1660030"/>
                <a:ext cx="11958" cy="691600"/>
              </a:xfrm>
              <a:prstGeom prst="bentConnector3">
                <a:avLst>
                  <a:gd name="adj1" fmla="val 2011691"/>
                </a:avLst>
              </a:prstGeom>
              <a:ln w="57150">
                <a:solidFill>
                  <a:srgbClr val="91420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直線接點 56">
                <a:extLst>
                  <a:ext uri="{FF2B5EF4-FFF2-40B4-BE49-F238E27FC236}">
                    <a16:creationId xmlns:a16="http://schemas.microsoft.com/office/drawing/2014/main" id="{C9B489FD-1E5F-44B0-858A-38981DF7178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94000" y="2350862"/>
                <a:ext cx="883920" cy="0"/>
              </a:xfrm>
              <a:prstGeom prst="line">
                <a:avLst/>
              </a:prstGeom>
              <a:ln w="57150">
                <a:solidFill>
                  <a:srgbClr val="91420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直線接點 60">
                <a:extLst>
                  <a:ext uri="{FF2B5EF4-FFF2-40B4-BE49-F238E27FC236}">
                    <a16:creationId xmlns:a16="http://schemas.microsoft.com/office/drawing/2014/main" id="{2EC78D17-1EEE-4917-A484-947569AE2C3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94000" y="1659982"/>
                <a:ext cx="883920" cy="0"/>
              </a:xfrm>
              <a:prstGeom prst="line">
                <a:avLst/>
              </a:prstGeom>
              <a:ln w="57150">
                <a:solidFill>
                  <a:srgbClr val="91420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1746900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5EC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2B975EFF-FB0B-E5C5-623C-AAF88C5B5CA3}"/>
              </a:ext>
            </a:extLst>
          </p:cNvPr>
          <p:cNvGrpSpPr/>
          <p:nvPr/>
        </p:nvGrpSpPr>
        <p:grpSpPr>
          <a:xfrm>
            <a:off x="0" y="1"/>
            <a:ext cx="12192000" cy="6787342"/>
            <a:chOff x="0" y="1"/>
            <a:chExt cx="12192000" cy="6787342"/>
          </a:xfrm>
        </p:grpSpPr>
        <p:sp>
          <p:nvSpPr>
            <p:cNvPr id="2" name="자유형: 도형 1">
              <a:extLst>
                <a:ext uri="{FF2B5EF4-FFF2-40B4-BE49-F238E27FC236}">
                  <a16:creationId xmlns:a16="http://schemas.microsoft.com/office/drawing/2014/main" id="{AC4DE6FE-8A4C-B1E2-B45F-9EA8255AF084}"/>
                </a:ext>
              </a:extLst>
            </p:cNvPr>
            <p:cNvSpPr/>
            <p:nvPr/>
          </p:nvSpPr>
          <p:spPr>
            <a:xfrm>
              <a:off x="114948" y="872318"/>
              <a:ext cx="11962104" cy="5915025"/>
            </a:xfrm>
            <a:custGeom>
              <a:avLst/>
              <a:gdLst>
                <a:gd name="connsiteX0" fmla="*/ 11859758 w 11962104"/>
                <a:gd name="connsiteY0" fmla="*/ 6 h 6858000"/>
                <a:gd name="connsiteX1" fmla="*/ 11962104 w 11962104"/>
                <a:gd name="connsiteY1" fmla="*/ 6 h 6858000"/>
                <a:gd name="connsiteX2" fmla="*/ 11962104 w 11962104"/>
                <a:gd name="connsiteY2" fmla="*/ 6858000 h 6858000"/>
                <a:gd name="connsiteX3" fmla="*/ 11859758 w 11962104"/>
                <a:gd name="connsiteY3" fmla="*/ 6858000 h 6858000"/>
                <a:gd name="connsiteX4" fmla="*/ 0 w 11962104"/>
                <a:gd name="connsiteY4" fmla="*/ 6 h 6858000"/>
                <a:gd name="connsiteX5" fmla="*/ 102346 w 11962104"/>
                <a:gd name="connsiteY5" fmla="*/ 6 h 6858000"/>
                <a:gd name="connsiteX6" fmla="*/ 102346 w 11962104"/>
                <a:gd name="connsiteY6" fmla="*/ 6858000 h 6858000"/>
                <a:gd name="connsiteX7" fmla="*/ 0 w 11962104"/>
                <a:gd name="connsiteY7" fmla="*/ 6858000 h 6858000"/>
                <a:gd name="connsiteX8" fmla="*/ 211782 w 11962104"/>
                <a:gd name="connsiteY8" fmla="*/ 6 h 6858000"/>
                <a:gd name="connsiteX9" fmla="*/ 314127 w 11962104"/>
                <a:gd name="connsiteY9" fmla="*/ 6 h 6858000"/>
                <a:gd name="connsiteX10" fmla="*/ 314127 w 11962104"/>
                <a:gd name="connsiteY10" fmla="*/ 6858000 h 6858000"/>
                <a:gd name="connsiteX11" fmla="*/ 211782 w 11962104"/>
                <a:gd name="connsiteY11" fmla="*/ 6858000 h 6858000"/>
                <a:gd name="connsiteX12" fmla="*/ 423563 w 11962104"/>
                <a:gd name="connsiteY12" fmla="*/ 6 h 6858000"/>
                <a:gd name="connsiteX13" fmla="*/ 525909 w 11962104"/>
                <a:gd name="connsiteY13" fmla="*/ 6 h 6858000"/>
                <a:gd name="connsiteX14" fmla="*/ 525909 w 11962104"/>
                <a:gd name="connsiteY14" fmla="*/ 6858000 h 6858000"/>
                <a:gd name="connsiteX15" fmla="*/ 423563 w 11962104"/>
                <a:gd name="connsiteY15" fmla="*/ 6858000 h 6858000"/>
                <a:gd name="connsiteX16" fmla="*/ 635345 w 11962104"/>
                <a:gd name="connsiteY16" fmla="*/ 5 h 6858000"/>
                <a:gd name="connsiteX17" fmla="*/ 737691 w 11962104"/>
                <a:gd name="connsiteY17" fmla="*/ 5 h 6858000"/>
                <a:gd name="connsiteX18" fmla="*/ 737691 w 11962104"/>
                <a:gd name="connsiteY18" fmla="*/ 6858000 h 6858000"/>
                <a:gd name="connsiteX19" fmla="*/ 635345 w 11962104"/>
                <a:gd name="connsiteY19" fmla="*/ 6858000 h 6858000"/>
                <a:gd name="connsiteX20" fmla="*/ 847127 w 11962104"/>
                <a:gd name="connsiteY20" fmla="*/ 5 h 6858000"/>
                <a:gd name="connsiteX21" fmla="*/ 949472 w 11962104"/>
                <a:gd name="connsiteY21" fmla="*/ 5 h 6858000"/>
                <a:gd name="connsiteX22" fmla="*/ 949472 w 11962104"/>
                <a:gd name="connsiteY22" fmla="*/ 6858000 h 6858000"/>
                <a:gd name="connsiteX23" fmla="*/ 847127 w 11962104"/>
                <a:gd name="connsiteY23" fmla="*/ 6858000 h 6858000"/>
                <a:gd name="connsiteX24" fmla="*/ 1058908 w 11962104"/>
                <a:gd name="connsiteY24" fmla="*/ 5 h 6858000"/>
                <a:gd name="connsiteX25" fmla="*/ 1161254 w 11962104"/>
                <a:gd name="connsiteY25" fmla="*/ 5 h 6858000"/>
                <a:gd name="connsiteX26" fmla="*/ 1161254 w 11962104"/>
                <a:gd name="connsiteY26" fmla="*/ 6858000 h 6858000"/>
                <a:gd name="connsiteX27" fmla="*/ 1058908 w 11962104"/>
                <a:gd name="connsiteY27" fmla="*/ 6858000 h 6858000"/>
                <a:gd name="connsiteX28" fmla="*/ 1270690 w 11962104"/>
                <a:gd name="connsiteY28" fmla="*/ 5 h 6858000"/>
                <a:gd name="connsiteX29" fmla="*/ 1373036 w 11962104"/>
                <a:gd name="connsiteY29" fmla="*/ 5 h 6858000"/>
                <a:gd name="connsiteX30" fmla="*/ 1373036 w 11962104"/>
                <a:gd name="connsiteY30" fmla="*/ 6858000 h 6858000"/>
                <a:gd name="connsiteX31" fmla="*/ 1270690 w 11962104"/>
                <a:gd name="connsiteY31" fmla="*/ 6858000 h 6858000"/>
                <a:gd name="connsiteX32" fmla="*/ 1482472 w 11962104"/>
                <a:gd name="connsiteY32" fmla="*/ 5 h 6858000"/>
                <a:gd name="connsiteX33" fmla="*/ 1584817 w 11962104"/>
                <a:gd name="connsiteY33" fmla="*/ 5 h 6858000"/>
                <a:gd name="connsiteX34" fmla="*/ 1584817 w 11962104"/>
                <a:gd name="connsiteY34" fmla="*/ 6858000 h 6858000"/>
                <a:gd name="connsiteX35" fmla="*/ 1482472 w 11962104"/>
                <a:gd name="connsiteY35" fmla="*/ 6858000 h 6858000"/>
                <a:gd name="connsiteX36" fmla="*/ 1694253 w 11962104"/>
                <a:gd name="connsiteY36" fmla="*/ 5 h 6858000"/>
                <a:gd name="connsiteX37" fmla="*/ 1796599 w 11962104"/>
                <a:gd name="connsiteY37" fmla="*/ 5 h 6858000"/>
                <a:gd name="connsiteX38" fmla="*/ 1796599 w 11962104"/>
                <a:gd name="connsiteY38" fmla="*/ 6858000 h 6858000"/>
                <a:gd name="connsiteX39" fmla="*/ 1694253 w 11962104"/>
                <a:gd name="connsiteY39" fmla="*/ 6858000 h 6858000"/>
                <a:gd name="connsiteX40" fmla="*/ 1906035 w 11962104"/>
                <a:gd name="connsiteY40" fmla="*/ 5 h 6858000"/>
                <a:gd name="connsiteX41" fmla="*/ 2008383 w 11962104"/>
                <a:gd name="connsiteY41" fmla="*/ 5 h 6858000"/>
                <a:gd name="connsiteX42" fmla="*/ 2008383 w 11962104"/>
                <a:gd name="connsiteY42" fmla="*/ 6858000 h 6858000"/>
                <a:gd name="connsiteX43" fmla="*/ 1906035 w 11962104"/>
                <a:gd name="connsiteY43" fmla="*/ 6858000 h 6858000"/>
                <a:gd name="connsiteX44" fmla="*/ 2117819 w 11962104"/>
                <a:gd name="connsiteY44" fmla="*/ 5 h 6858000"/>
                <a:gd name="connsiteX45" fmla="*/ 2220164 w 11962104"/>
                <a:gd name="connsiteY45" fmla="*/ 5 h 6858000"/>
                <a:gd name="connsiteX46" fmla="*/ 2220164 w 11962104"/>
                <a:gd name="connsiteY46" fmla="*/ 6858000 h 6858000"/>
                <a:gd name="connsiteX47" fmla="*/ 2117819 w 11962104"/>
                <a:gd name="connsiteY47" fmla="*/ 6858000 h 6858000"/>
                <a:gd name="connsiteX48" fmla="*/ 2329600 w 11962104"/>
                <a:gd name="connsiteY48" fmla="*/ 5 h 6858000"/>
                <a:gd name="connsiteX49" fmla="*/ 2431946 w 11962104"/>
                <a:gd name="connsiteY49" fmla="*/ 5 h 6858000"/>
                <a:gd name="connsiteX50" fmla="*/ 2431946 w 11962104"/>
                <a:gd name="connsiteY50" fmla="*/ 6858000 h 6858000"/>
                <a:gd name="connsiteX51" fmla="*/ 2329600 w 11962104"/>
                <a:gd name="connsiteY51" fmla="*/ 6858000 h 6858000"/>
                <a:gd name="connsiteX52" fmla="*/ 2541382 w 11962104"/>
                <a:gd name="connsiteY52" fmla="*/ 4 h 6858000"/>
                <a:gd name="connsiteX53" fmla="*/ 2643729 w 11962104"/>
                <a:gd name="connsiteY53" fmla="*/ 4 h 6858000"/>
                <a:gd name="connsiteX54" fmla="*/ 2643729 w 11962104"/>
                <a:gd name="connsiteY54" fmla="*/ 6858000 h 6858000"/>
                <a:gd name="connsiteX55" fmla="*/ 2541382 w 11962104"/>
                <a:gd name="connsiteY55" fmla="*/ 6858000 h 6858000"/>
                <a:gd name="connsiteX56" fmla="*/ 2753164 w 11962104"/>
                <a:gd name="connsiteY56" fmla="*/ 4 h 6858000"/>
                <a:gd name="connsiteX57" fmla="*/ 2855511 w 11962104"/>
                <a:gd name="connsiteY57" fmla="*/ 4 h 6858000"/>
                <a:gd name="connsiteX58" fmla="*/ 2855511 w 11962104"/>
                <a:gd name="connsiteY58" fmla="*/ 6858000 h 6858000"/>
                <a:gd name="connsiteX59" fmla="*/ 2753164 w 11962104"/>
                <a:gd name="connsiteY59" fmla="*/ 6858000 h 6858000"/>
                <a:gd name="connsiteX60" fmla="*/ 2964947 w 11962104"/>
                <a:gd name="connsiteY60" fmla="*/ 4 h 6858000"/>
                <a:gd name="connsiteX61" fmla="*/ 3067294 w 11962104"/>
                <a:gd name="connsiteY61" fmla="*/ 4 h 6858000"/>
                <a:gd name="connsiteX62" fmla="*/ 3067294 w 11962104"/>
                <a:gd name="connsiteY62" fmla="*/ 6858000 h 6858000"/>
                <a:gd name="connsiteX63" fmla="*/ 2964947 w 11962104"/>
                <a:gd name="connsiteY63" fmla="*/ 6858000 h 6858000"/>
                <a:gd name="connsiteX64" fmla="*/ 3176729 w 11962104"/>
                <a:gd name="connsiteY64" fmla="*/ 4 h 6858000"/>
                <a:gd name="connsiteX65" fmla="*/ 3279074 w 11962104"/>
                <a:gd name="connsiteY65" fmla="*/ 4 h 6858000"/>
                <a:gd name="connsiteX66" fmla="*/ 3279074 w 11962104"/>
                <a:gd name="connsiteY66" fmla="*/ 6858000 h 6858000"/>
                <a:gd name="connsiteX67" fmla="*/ 3176729 w 11962104"/>
                <a:gd name="connsiteY67" fmla="*/ 6858000 h 6858000"/>
                <a:gd name="connsiteX68" fmla="*/ 3388508 w 11962104"/>
                <a:gd name="connsiteY68" fmla="*/ 4 h 6858000"/>
                <a:gd name="connsiteX69" fmla="*/ 3490853 w 11962104"/>
                <a:gd name="connsiteY69" fmla="*/ 4 h 6858000"/>
                <a:gd name="connsiteX70" fmla="*/ 3490853 w 11962104"/>
                <a:gd name="connsiteY70" fmla="*/ 6858000 h 6858000"/>
                <a:gd name="connsiteX71" fmla="*/ 3388508 w 11962104"/>
                <a:gd name="connsiteY71" fmla="*/ 6858000 h 6858000"/>
                <a:gd name="connsiteX72" fmla="*/ 3600290 w 11962104"/>
                <a:gd name="connsiteY72" fmla="*/ 4 h 6858000"/>
                <a:gd name="connsiteX73" fmla="*/ 3702636 w 11962104"/>
                <a:gd name="connsiteY73" fmla="*/ 4 h 6858000"/>
                <a:gd name="connsiteX74" fmla="*/ 3702636 w 11962104"/>
                <a:gd name="connsiteY74" fmla="*/ 6858000 h 6858000"/>
                <a:gd name="connsiteX75" fmla="*/ 3600290 w 11962104"/>
                <a:gd name="connsiteY75" fmla="*/ 6858000 h 6858000"/>
                <a:gd name="connsiteX76" fmla="*/ 3812073 w 11962104"/>
                <a:gd name="connsiteY76" fmla="*/ 4 h 6858000"/>
                <a:gd name="connsiteX77" fmla="*/ 3914419 w 11962104"/>
                <a:gd name="connsiteY77" fmla="*/ 4 h 6858000"/>
                <a:gd name="connsiteX78" fmla="*/ 3914419 w 11962104"/>
                <a:gd name="connsiteY78" fmla="*/ 6858000 h 6858000"/>
                <a:gd name="connsiteX79" fmla="*/ 3812073 w 11962104"/>
                <a:gd name="connsiteY79" fmla="*/ 6858000 h 6858000"/>
                <a:gd name="connsiteX80" fmla="*/ 4023854 w 11962104"/>
                <a:gd name="connsiteY80" fmla="*/ 4 h 6858000"/>
                <a:gd name="connsiteX81" fmla="*/ 4126196 w 11962104"/>
                <a:gd name="connsiteY81" fmla="*/ 4 h 6858000"/>
                <a:gd name="connsiteX82" fmla="*/ 4126196 w 11962104"/>
                <a:gd name="connsiteY82" fmla="*/ 6858000 h 6858000"/>
                <a:gd name="connsiteX83" fmla="*/ 4023854 w 11962104"/>
                <a:gd name="connsiteY83" fmla="*/ 6858000 h 6858000"/>
                <a:gd name="connsiteX84" fmla="*/ 4235632 w 11962104"/>
                <a:gd name="connsiteY84" fmla="*/ 4 h 6858000"/>
                <a:gd name="connsiteX85" fmla="*/ 4337979 w 11962104"/>
                <a:gd name="connsiteY85" fmla="*/ 4 h 6858000"/>
                <a:gd name="connsiteX86" fmla="*/ 4337979 w 11962104"/>
                <a:gd name="connsiteY86" fmla="*/ 6858000 h 6858000"/>
                <a:gd name="connsiteX87" fmla="*/ 4235632 w 11962104"/>
                <a:gd name="connsiteY87" fmla="*/ 6858000 h 6858000"/>
                <a:gd name="connsiteX88" fmla="*/ 4447414 w 11962104"/>
                <a:gd name="connsiteY88" fmla="*/ 4 h 6858000"/>
                <a:gd name="connsiteX89" fmla="*/ 4549760 w 11962104"/>
                <a:gd name="connsiteY89" fmla="*/ 4 h 6858000"/>
                <a:gd name="connsiteX90" fmla="*/ 4549760 w 11962104"/>
                <a:gd name="connsiteY90" fmla="*/ 6858000 h 6858000"/>
                <a:gd name="connsiteX91" fmla="*/ 4447414 w 11962104"/>
                <a:gd name="connsiteY91" fmla="*/ 6858000 h 6858000"/>
                <a:gd name="connsiteX92" fmla="*/ 4659196 w 11962104"/>
                <a:gd name="connsiteY92" fmla="*/ 3 h 6858000"/>
                <a:gd name="connsiteX93" fmla="*/ 4761540 w 11962104"/>
                <a:gd name="connsiteY93" fmla="*/ 3 h 6858000"/>
                <a:gd name="connsiteX94" fmla="*/ 4761540 w 11962104"/>
                <a:gd name="connsiteY94" fmla="*/ 6858000 h 6858000"/>
                <a:gd name="connsiteX95" fmla="*/ 4659196 w 11962104"/>
                <a:gd name="connsiteY95" fmla="*/ 6858000 h 6858000"/>
                <a:gd name="connsiteX96" fmla="*/ 4870977 w 11962104"/>
                <a:gd name="connsiteY96" fmla="*/ 3 h 6858000"/>
                <a:gd name="connsiteX97" fmla="*/ 4973323 w 11962104"/>
                <a:gd name="connsiteY97" fmla="*/ 3 h 6858000"/>
                <a:gd name="connsiteX98" fmla="*/ 4973323 w 11962104"/>
                <a:gd name="connsiteY98" fmla="*/ 6858000 h 6858000"/>
                <a:gd name="connsiteX99" fmla="*/ 4870977 w 11962104"/>
                <a:gd name="connsiteY99" fmla="*/ 6858000 h 6858000"/>
                <a:gd name="connsiteX100" fmla="*/ 5082759 w 11962104"/>
                <a:gd name="connsiteY100" fmla="*/ 3 h 6858000"/>
                <a:gd name="connsiteX101" fmla="*/ 5185107 w 11962104"/>
                <a:gd name="connsiteY101" fmla="*/ 3 h 6858000"/>
                <a:gd name="connsiteX102" fmla="*/ 5185107 w 11962104"/>
                <a:gd name="connsiteY102" fmla="*/ 6858000 h 6858000"/>
                <a:gd name="connsiteX103" fmla="*/ 5082759 w 11962104"/>
                <a:gd name="connsiteY103" fmla="*/ 6858000 h 6858000"/>
                <a:gd name="connsiteX104" fmla="*/ 5294541 w 11962104"/>
                <a:gd name="connsiteY104" fmla="*/ 3 h 6858000"/>
                <a:gd name="connsiteX105" fmla="*/ 5396888 w 11962104"/>
                <a:gd name="connsiteY105" fmla="*/ 3 h 6858000"/>
                <a:gd name="connsiteX106" fmla="*/ 5396888 w 11962104"/>
                <a:gd name="connsiteY106" fmla="*/ 6858000 h 6858000"/>
                <a:gd name="connsiteX107" fmla="*/ 5294541 w 11962104"/>
                <a:gd name="connsiteY107" fmla="*/ 6858000 h 6858000"/>
                <a:gd name="connsiteX108" fmla="*/ 5506324 w 11962104"/>
                <a:gd name="connsiteY108" fmla="*/ 3 h 6858000"/>
                <a:gd name="connsiteX109" fmla="*/ 5608669 w 11962104"/>
                <a:gd name="connsiteY109" fmla="*/ 3 h 6858000"/>
                <a:gd name="connsiteX110" fmla="*/ 5608669 w 11962104"/>
                <a:gd name="connsiteY110" fmla="*/ 6858000 h 6858000"/>
                <a:gd name="connsiteX111" fmla="*/ 5506324 w 11962104"/>
                <a:gd name="connsiteY111" fmla="*/ 6858000 h 6858000"/>
                <a:gd name="connsiteX112" fmla="*/ 5718104 w 11962104"/>
                <a:gd name="connsiteY112" fmla="*/ 3 h 6858000"/>
                <a:gd name="connsiteX113" fmla="*/ 5820450 w 11962104"/>
                <a:gd name="connsiteY113" fmla="*/ 3 h 6858000"/>
                <a:gd name="connsiteX114" fmla="*/ 5820450 w 11962104"/>
                <a:gd name="connsiteY114" fmla="*/ 6858000 h 6858000"/>
                <a:gd name="connsiteX115" fmla="*/ 5718104 w 11962104"/>
                <a:gd name="connsiteY115" fmla="*/ 6858000 h 6858000"/>
                <a:gd name="connsiteX116" fmla="*/ 5929886 w 11962104"/>
                <a:gd name="connsiteY116" fmla="*/ 3 h 6858000"/>
                <a:gd name="connsiteX117" fmla="*/ 6032232 w 11962104"/>
                <a:gd name="connsiteY117" fmla="*/ 3 h 6858000"/>
                <a:gd name="connsiteX118" fmla="*/ 6032232 w 11962104"/>
                <a:gd name="connsiteY118" fmla="*/ 6858000 h 6858000"/>
                <a:gd name="connsiteX119" fmla="*/ 5929886 w 11962104"/>
                <a:gd name="connsiteY119" fmla="*/ 6858000 h 6858000"/>
                <a:gd name="connsiteX120" fmla="*/ 6141668 w 11962104"/>
                <a:gd name="connsiteY120" fmla="*/ 3 h 6858000"/>
                <a:gd name="connsiteX121" fmla="*/ 6244014 w 11962104"/>
                <a:gd name="connsiteY121" fmla="*/ 3 h 6858000"/>
                <a:gd name="connsiteX122" fmla="*/ 6244014 w 11962104"/>
                <a:gd name="connsiteY122" fmla="*/ 6858000 h 6858000"/>
                <a:gd name="connsiteX123" fmla="*/ 6141668 w 11962104"/>
                <a:gd name="connsiteY123" fmla="*/ 6858000 h 6858000"/>
                <a:gd name="connsiteX124" fmla="*/ 6353450 w 11962104"/>
                <a:gd name="connsiteY124" fmla="*/ 3 h 6858000"/>
                <a:gd name="connsiteX125" fmla="*/ 6455796 w 11962104"/>
                <a:gd name="connsiteY125" fmla="*/ 3 h 6858000"/>
                <a:gd name="connsiteX126" fmla="*/ 6455796 w 11962104"/>
                <a:gd name="connsiteY126" fmla="*/ 6858000 h 6858000"/>
                <a:gd name="connsiteX127" fmla="*/ 6353450 w 11962104"/>
                <a:gd name="connsiteY127" fmla="*/ 6858000 h 6858000"/>
                <a:gd name="connsiteX128" fmla="*/ 6565232 w 11962104"/>
                <a:gd name="connsiteY128" fmla="*/ 3 h 6858000"/>
                <a:gd name="connsiteX129" fmla="*/ 6667578 w 11962104"/>
                <a:gd name="connsiteY129" fmla="*/ 3 h 6858000"/>
                <a:gd name="connsiteX130" fmla="*/ 6667578 w 11962104"/>
                <a:gd name="connsiteY130" fmla="*/ 6858000 h 6858000"/>
                <a:gd name="connsiteX131" fmla="*/ 6565232 w 11962104"/>
                <a:gd name="connsiteY131" fmla="*/ 6858000 h 6858000"/>
                <a:gd name="connsiteX132" fmla="*/ 6777014 w 11962104"/>
                <a:gd name="connsiteY132" fmla="*/ 2 h 6858000"/>
                <a:gd name="connsiteX133" fmla="*/ 6879360 w 11962104"/>
                <a:gd name="connsiteY133" fmla="*/ 2 h 6858000"/>
                <a:gd name="connsiteX134" fmla="*/ 6879360 w 11962104"/>
                <a:gd name="connsiteY134" fmla="*/ 6858000 h 6858000"/>
                <a:gd name="connsiteX135" fmla="*/ 6777014 w 11962104"/>
                <a:gd name="connsiteY135" fmla="*/ 6858000 h 6858000"/>
                <a:gd name="connsiteX136" fmla="*/ 6988796 w 11962104"/>
                <a:gd name="connsiteY136" fmla="*/ 2 h 6858000"/>
                <a:gd name="connsiteX137" fmla="*/ 7091142 w 11962104"/>
                <a:gd name="connsiteY137" fmla="*/ 2 h 6858000"/>
                <a:gd name="connsiteX138" fmla="*/ 7091142 w 11962104"/>
                <a:gd name="connsiteY138" fmla="*/ 6858000 h 6858000"/>
                <a:gd name="connsiteX139" fmla="*/ 6988796 w 11962104"/>
                <a:gd name="connsiteY139" fmla="*/ 6858000 h 6858000"/>
                <a:gd name="connsiteX140" fmla="*/ 7200578 w 11962104"/>
                <a:gd name="connsiteY140" fmla="*/ 2 h 6858000"/>
                <a:gd name="connsiteX141" fmla="*/ 7302924 w 11962104"/>
                <a:gd name="connsiteY141" fmla="*/ 2 h 6858000"/>
                <a:gd name="connsiteX142" fmla="*/ 7302924 w 11962104"/>
                <a:gd name="connsiteY142" fmla="*/ 6858000 h 6858000"/>
                <a:gd name="connsiteX143" fmla="*/ 7200578 w 11962104"/>
                <a:gd name="connsiteY143" fmla="*/ 6858000 h 6858000"/>
                <a:gd name="connsiteX144" fmla="*/ 7412360 w 11962104"/>
                <a:gd name="connsiteY144" fmla="*/ 2 h 6858000"/>
                <a:gd name="connsiteX145" fmla="*/ 7514706 w 11962104"/>
                <a:gd name="connsiteY145" fmla="*/ 2 h 6858000"/>
                <a:gd name="connsiteX146" fmla="*/ 7514706 w 11962104"/>
                <a:gd name="connsiteY146" fmla="*/ 6858000 h 6858000"/>
                <a:gd name="connsiteX147" fmla="*/ 7412360 w 11962104"/>
                <a:gd name="connsiteY147" fmla="*/ 6858000 h 6858000"/>
                <a:gd name="connsiteX148" fmla="*/ 7624142 w 11962104"/>
                <a:gd name="connsiteY148" fmla="*/ 2 h 6858000"/>
                <a:gd name="connsiteX149" fmla="*/ 7726488 w 11962104"/>
                <a:gd name="connsiteY149" fmla="*/ 2 h 6858000"/>
                <a:gd name="connsiteX150" fmla="*/ 7726488 w 11962104"/>
                <a:gd name="connsiteY150" fmla="*/ 6858000 h 6858000"/>
                <a:gd name="connsiteX151" fmla="*/ 7624142 w 11962104"/>
                <a:gd name="connsiteY151" fmla="*/ 6858000 h 6858000"/>
                <a:gd name="connsiteX152" fmla="*/ 7835924 w 11962104"/>
                <a:gd name="connsiteY152" fmla="*/ 2 h 6858000"/>
                <a:gd name="connsiteX153" fmla="*/ 7938270 w 11962104"/>
                <a:gd name="connsiteY153" fmla="*/ 2 h 6858000"/>
                <a:gd name="connsiteX154" fmla="*/ 7938270 w 11962104"/>
                <a:gd name="connsiteY154" fmla="*/ 6858000 h 6858000"/>
                <a:gd name="connsiteX155" fmla="*/ 7835924 w 11962104"/>
                <a:gd name="connsiteY155" fmla="*/ 6858000 h 6858000"/>
                <a:gd name="connsiteX156" fmla="*/ 8047706 w 11962104"/>
                <a:gd name="connsiteY156" fmla="*/ 2 h 6858000"/>
                <a:gd name="connsiteX157" fmla="*/ 8150052 w 11962104"/>
                <a:gd name="connsiteY157" fmla="*/ 2 h 6858000"/>
                <a:gd name="connsiteX158" fmla="*/ 8150052 w 11962104"/>
                <a:gd name="connsiteY158" fmla="*/ 6858000 h 6858000"/>
                <a:gd name="connsiteX159" fmla="*/ 8047706 w 11962104"/>
                <a:gd name="connsiteY159" fmla="*/ 6858000 h 6858000"/>
                <a:gd name="connsiteX160" fmla="*/ 8259488 w 11962104"/>
                <a:gd name="connsiteY160" fmla="*/ 2 h 6858000"/>
                <a:gd name="connsiteX161" fmla="*/ 8361834 w 11962104"/>
                <a:gd name="connsiteY161" fmla="*/ 2 h 6858000"/>
                <a:gd name="connsiteX162" fmla="*/ 8361834 w 11962104"/>
                <a:gd name="connsiteY162" fmla="*/ 6858000 h 6858000"/>
                <a:gd name="connsiteX163" fmla="*/ 8259488 w 11962104"/>
                <a:gd name="connsiteY163" fmla="*/ 6858000 h 6858000"/>
                <a:gd name="connsiteX164" fmla="*/ 8471270 w 11962104"/>
                <a:gd name="connsiteY164" fmla="*/ 2 h 6858000"/>
                <a:gd name="connsiteX165" fmla="*/ 8573616 w 11962104"/>
                <a:gd name="connsiteY165" fmla="*/ 2 h 6858000"/>
                <a:gd name="connsiteX166" fmla="*/ 8573616 w 11962104"/>
                <a:gd name="connsiteY166" fmla="*/ 6858000 h 6858000"/>
                <a:gd name="connsiteX167" fmla="*/ 8471270 w 11962104"/>
                <a:gd name="connsiteY167" fmla="*/ 6858000 h 6858000"/>
                <a:gd name="connsiteX168" fmla="*/ 8683052 w 11962104"/>
                <a:gd name="connsiteY168" fmla="*/ 2 h 6858000"/>
                <a:gd name="connsiteX169" fmla="*/ 8785398 w 11962104"/>
                <a:gd name="connsiteY169" fmla="*/ 2 h 6858000"/>
                <a:gd name="connsiteX170" fmla="*/ 8785398 w 11962104"/>
                <a:gd name="connsiteY170" fmla="*/ 6858000 h 6858000"/>
                <a:gd name="connsiteX171" fmla="*/ 8683052 w 11962104"/>
                <a:gd name="connsiteY171" fmla="*/ 6858000 h 6858000"/>
                <a:gd name="connsiteX172" fmla="*/ 8894834 w 11962104"/>
                <a:gd name="connsiteY172" fmla="*/ 1 h 6858000"/>
                <a:gd name="connsiteX173" fmla="*/ 8997180 w 11962104"/>
                <a:gd name="connsiteY173" fmla="*/ 1 h 6858000"/>
                <a:gd name="connsiteX174" fmla="*/ 8997180 w 11962104"/>
                <a:gd name="connsiteY174" fmla="*/ 6858000 h 6858000"/>
                <a:gd name="connsiteX175" fmla="*/ 8894834 w 11962104"/>
                <a:gd name="connsiteY175" fmla="*/ 6858000 h 6858000"/>
                <a:gd name="connsiteX176" fmla="*/ 9106616 w 11962104"/>
                <a:gd name="connsiteY176" fmla="*/ 1 h 6858000"/>
                <a:gd name="connsiteX177" fmla="*/ 9208962 w 11962104"/>
                <a:gd name="connsiteY177" fmla="*/ 1 h 6858000"/>
                <a:gd name="connsiteX178" fmla="*/ 9208962 w 11962104"/>
                <a:gd name="connsiteY178" fmla="*/ 6858000 h 6858000"/>
                <a:gd name="connsiteX179" fmla="*/ 9106616 w 11962104"/>
                <a:gd name="connsiteY179" fmla="*/ 6858000 h 6858000"/>
                <a:gd name="connsiteX180" fmla="*/ 9318398 w 11962104"/>
                <a:gd name="connsiteY180" fmla="*/ 1 h 6858000"/>
                <a:gd name="connsiteX181" fmla="*/ 9420744 w 11962104"/>
                <a:gd name="connsiteY181" fmla="*/ 1 h 6858000"/>
                <a:gd name="connsiteX182" fmla="*/ 9420744 w 11962104"/>
                <a:gd name="connsiteY182" fmla="*/ 6858000 h 6858000"/>
                <a:gd name="connsiteX183" fmla="*/ 9318398 w 11962104"/>
                <a:gd name="connsiteY183" fmla="*/ 6858000 h 6858000"/>
                <a:gd name="connsiteX184" fmla="*/ 9530180 w 11962104"/>
                <a:gd name="connsiteY184" fmla="*/ 1 h 6858000"/>
                <a:gd name="connsiteX185" fmla="*/ 9632526 w 11962104"/>
                <a:gd name="connsiteY185" fmla="*/ 1 h 6858000"/>
                <a:gd name="connsiteX186" fmla="*/ 9632526 w 11962104"/>
                <a:gd name="connsiteY186" fmla="*/ 6858000 h 6858000"/>
                <a:gd name="connsiteX187" fmla="*/ 9530180 w 11962104"/>
                <a:gd name="connsiteY187" fmla="*/ 6858000 h 6858000"/>
                <a:gd name="connsiteX188" fmla="*/ 9741962 w 11962104"/>
                <a:gd name="connsiteY188" fmla="*/ 1 h 6858000"/>
                <a:gd name="connsiteX189" fmla="*/ 9844308 w 11962104"/>
                <a:gd name="connsiteY189" fmla="*/ 1 h 6858000"/>
                <a:gd name="connsiteX190" fmla="*/ 9844308 w 11962104"/>
                <a:gd name="connsiteY190" fmla="*/ 6858000 h 6858000"/>
                <a:gd name="connsiteX191" fmla="*/ 9741962 w 11962104"/>
                <a:gd name="connsiteY191" fmla="*/ 6858000 h 6858000"/>
                <a:gd name="connsiteX192" fmla="*/ 9953744 w 11962104"/>
                <a:gd name="connsiteY192" fmla="*/ 1 h 6858000"/>
                <a:gd name="connsiteX193" fmla="*/ 10056090 w 11962104"/>
                <a:gd name="connsiteY193" fmla="*/ 1 h 6858000"/>
                <a:gd name="connsiteX194" fmla="*/ 10056090 w 11962104"/>
                <a:gd name="connsiteY194" fmla="*/ 6858000 h 6858000"/>
                <a:gd name="connsiteX195" fmla="*/ 9953744 w 11962104"/>
                <a:gd name="connsiteY195" fmla="*/ 6858000 h 6858000"/>
                <a:gd name="connsiteX196" fmla="*/ 10165526 w 11962104"/>
                <a:gd name="connsiteY196" fmla="*/ 1 h 6858000"/>
                <a:gd name="connsiteX197" fmla="*/ 10267872 w 11962104"/>
                <a:gd name="connsiteY197" fmla="*/ 1 h 6858000"/>
                <a:gd name="connsiteX198" fmla="*/ 10267872 w 11962104"/>
                <a:gd name="connsiteY198" fmla="*/ 6858000 h 6858000"/>
                <a:gd name="connsiteX199" fmla="*/ 10165526 w 11962104"/>
                <a:gd name="connsiteY199" fmla="*/ 6858000 h 6858000"/>
                <a:gd name="connsiteX200" fmla="*/ 10377308 w 11962104"/>
                <a:gd name="connsiteY200" fmla="*/ 1 h 6858000"/>
                <a:gd name="connsiteX201" fmla="*/ 10479654 w 11962104"/>
                <a:gd name="connsiteY201" fmla="*/ 1 h 6858000"/>
                <a:gd name="connsiteX202" fmla="*/ 10479654 w 11962104"/>
                <a:gd name="connsiteY202" fmla="*/ 6858000 h 6858000"/>
                <a:gd name="connsiteX203" fmla="*/ 10377308 w 11962104"/>
                <a:gd name="connsiteY203" fmla="*/ 6858000 h 6858000"/>
                <a:gd name="connsiteX204" fmla="*/ 10589090 w 11962104"/>
                <a:gd name="connsiteY204" fmla="*/ 1 h 6858000"/>
                <a:gd name="connsiteX205" fmla="*/ 10691436 w 11962104"/>
                <a:gd name="connsiteY205" fmla="*/ 1 h 6858000"/>
                <a:gd name="connsiteX206" fmla="*/ 10691436 w 11962104"/>
                <a:gd name="connsiteY206" fmla="*/ 6858000 h 6858000"/>
                <a:gd name="connsiteX207" fmla="*/ 10589090 w 11962104"/>
                <a:gd name="connsiteY207" fmla="*/ 6858000 h 6858000"/>
                <a:gd name="connsiteX208" fmla="*/ 10800872 w 11962104"/>
                <a:gd name="connsiteY208" fmla="*/ 1 h 6858000"/>
                <a:gd name="connsiteX209" fmla="*/ 10903218 w 11962104"/>
                <a:gd name="connsiteY209" fmla="*/ 1 h 6858000"/>
                <a:gd name="connsiteX210" fmla="*/ 10903218 w 11962104"/>
                <a:gd name="connsiteY210" fmla="*/ 6858000 h 6858000"/>
                <a:gd name="connsiteX211" fmla="*/ 10800872 w 11962104"/>
                <a:gd name="connsiteY211" fmla="*/ 6858000 h 6858000"/>
                <a:gd name="connsiteX212" fmla="*/ 11012654 w 11962104"/>
                <a:gd name="connsiteY212" fmla="*/ 0 h 6858000"/>
                <a:gd name="connsiteX213" fmla="*/ 11115000 w 11962104"/>
                <a:gd name="connsiteY213" fmla="*/ 0 h 6858000"/>
                <a:gd name="connsiteX214" fmla="*/ 11115000 w 11962104"/>
                <a:gd name="connsiteY214" fmla="*/ 6858000 h 6858000"/>
                <a:gd name="connsiteX215" fmla="*/ 11012654 w 11962104"/>
                <a:gd name="connsiteY215" fmla="*/ 6858000 h 6858000"/>
                <a:gd name="connsiteX216" fmla="*/ 11224436 w 11962104"/>
                <a:gd name="connsiteY216" fmla="*/ 0 h 6858000"/>
                <a:gd name="connsiteX217" fmla="*/ 11326782 w 11962104"/>
                <a:gd name="connsiteY217" fmla="*/ 0 h 6858000"/>
                <a:gd name="connsiteX218" fmla="*/ 11326782 w 11962104"/>
                <a:gd name="connsiteY218" fmla="*/ 6858000 h 6858000"/>
                <a:gd name="connsiteX219" fmla="*/ 11224436 w 11962104"/>
                <a:gd name="connsiteY219" fmla="*/ 6858000 h 6858000"/>
                <a:gd name="connsiteX220" fmla="*/ 11436218 w 11962104"/>
                <a:gd name="connsiteY220" fmla="*/ 0 h 6858000"/>
                <a:gd name="connsiteX221" fmla="*/ 11538564 w 11962104"/>
                <a:gd name="connsiteY221" fmla="*/ 0 h 6858000"/>
                <a:gd name="connsiteX222" fmla="*/ 11538564 w 11962104"/>
                <a:gd name="connsiteY222" fmla="*/ 6858000 h 6858000"/>
                <a:gd name="connsiteX223" fmla="*/ 11436218 w 11962104"/>
                <a:gd name="connsiteY223" fmla="*/ 6858000 h 6858000"/>
                <a:gd name="connsiteX224" fmla="*/ 11648000 w 11962104"/>
                <a:gd name="connsiteY224" fmla="*/ 0 h 6858000"/>
                <a:gd name="connsiteX225" fmla="*/ 11750346 w 11962104"/>
                <a:gd name="connsiteY225" fmla="*/ 0 h 6858000"/>
                <a:gd name="connsiteX226" fmla="*/ 11750346 w 11962104"/>
                <a:gd name="connsiteY226" fmla="*/ 6858000 h 6858000"/>
                <a:gd name="connsiteX227" fmla="*/ 11648000 w 11962104"/>
                <a:gd name="connsiteY227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</a:cxnLst>
              <a:rect l="l" t="t" r="r" b="b"/>
              <a:pathLst>
                <a:path w="11962104" h="6858000">
                  <a:moveTo>
                    <a:pt x="11859758" y="6"/>
                  </a:moveTo>
                  <a:lnTo>
                    <a:pt x="11962104" y="6"/>
                  </a:lnTo>
                  <a:lnTo>
                    <a:pt x="11962104" y="6858000"/>
                  </a:lnTo>
                  <a:lnTo>
                    <a:pt x="11859758" y="6858000"/>
                  </a:lnTo>
                  <a:close/>
                  <a:moveTo>
                    <a:pt x="0" y="6"/>
                  </a:moveTo>
                  <a:lnTo>
                    <a:pt x="102346" y="6"/>
                  </a:lnTo>
                  <a:lnTo>
                    <a:pt x="102346" y="6858000"/>
                  </a:lnTo>
                  <a:lnTo>
                    <a:pt x="0" y="6858000"/>
                  </a:lnTo>
                  <a:close/>
                  <a:moveTo>
                    <a:pt x="211782" y="6"/>
                  </a:moveTo>
                  <a:lnTo>
                    <a:pt x="314127" y="6"/>
                  </a:lnTo>
                  <a:lnTo>
                    <a:pt x="314127" y="6858000"/>
                  </a:lnTo>
                  <a:lnTo>
                    <a:pt x="211782" y="6858000"/>
                  </a:lnTo>
                  <a:close/>
                  <a:moveTo>
                    <a:pt x="423563" y="6"/>
                  </a:moveTo>
                  <a:lnTo>
                    <a:pt x="525909" y="6"/>
                  </a:lnTo>
                  <a:lnTo>
                    <a:pt x="525909" y="6858000"/>
                  </a:lnTo>
                  <a:lnTo>
                    <a:pt x="423563" y="6858000"/>
                  </a:lnTo>
                  <a:close/>
                  <a:moveTo>
                    <a:pt x="635345" y="5"/>
                  </a:moveTo>
                  <a:lnTo>
                    <a:pt x="737691" y="5"/>
                  </a:lnTo>
                  <a:lnTo>
                    <a:pt x="737691" y="6858000"/>
                  </a:lnTo>
                  <a:lnTo>
                    <a:pt x="635345" y="6858000"/>
                  </a:lnTo>
                  <a:close/>
                  <a:moveTo>
                    <a:pt x="847127" y="5"/>
                  </a:moveTo>
                  <a:lnTo>
                    <a:pt x="949472" y="5"/>
                  </a:lnTo>
                  <a:lnTo>
                    <a:pt x="949472" y="6858000"/>
                  </a:lnTo>
                  <a:lnTo>
                    <a:pt x="847127" y="6858000"/>
                  </a:lnTo>
                  <a:close/>
                  <a:moveTo>
                    <a:pt x="1058908" y="5"/>
                  </a:moveTo>
                  <a:lnTo>
                    <a:pt x="1161254" y="5"/>
                  </a:lnTo>
                  <a:lnTo>
                    <a:pt x="1161254" y="6858000"/>
                  </a:lnTo>
                  <a:lnTo>
                    <a:pt x="1058908" y="6858000"/>
                  </a:lnTo>
                  <a:close/>
                  <a:moveTo>
                    <a:pt x="1270690" y="5"/>
                  </a:moveTo>
                  <a:lnTo>
                    <a:pt x="1373036" y="5"/>
                  </a:lnTo>
                  <a:lnTo>
                    <a:pt x="1373036" y="6858000"/>
                  </a:lnTo>
                  <a:lnTo>
                    <a:pt x="1270690" y="6858000"/>
                  </a:lnTo>
                  <a:close/>
                  <a:moveTo>
                    <a:pt x="1482472" y="5"/>
                  </a:moveTo>
                  <a:lnTo>
                    <a:pt x="1584817" y="5"/>
                  </a:lnTo>
                  <a:lnTo>
                    <a:pt x="1584817" y="6858000"/>
                  </a:lnTo>
                  <a:lnTo>
                    <a:pt x="1482472" y="6858000"/>
                  </a:lnTo>
                  <a:close/>
                  <a:moveTo>
                    <a:pt x="1694253" y="5"/>
                  </a:moveTo>
                  <a:lnTo>
                    <a:pt x="1796599" y="5"/>
                  </a:lnTo>
                  <a:lnTo>
                    <a:pt x="1796599" y="6858000"/>
                  </a:lnTo>
                  <a:lnTo>
                    <a:pt x="1694253" y="6858000"/>
                  </a:lnTo>
                  <a:close/>
                  <a:moveTo>
                    <a:pt x="1906035" y="5"/>
                  </a:moveTo>
                  <a:lnTo>
                    <a:pt x="2008383" y="5"/>
                  </a:lnTo>
                  <a:lnTo>
                    <a:pt x="2008383" y="6858000"/>
                  </a:lnTo>
                  <a:lnTo>
                    <a:pt x="1906035" y="6858000"/>
                  </a:lnTo>
                  <a:close/>
                  <a:moveTo>
                    <a:pt x="2117819" y="5"/>
                  </a:moveTo>
                  <a:lnTo>
                    <a:pt x="2220164" y="5"/>
                  </a:lnTo>
                  <a:lnTo>
                    <a:pt x="2220164" y="6858000"/>
                  </a:lnTo>
                  <a:lnTo>
                    <a:pt x="2117819" y="6858000"/>
                  </a:lnTo>
                  <a:close/>
                  <a:moveTo>
                    <a:pt x="2329600" y="5"/>
                  </a:moveTo>
                  <a:lnTo>
                    <a:pt x="2431946" y="5"/>
                  </a:lnTo>
                  <a:lnTo>
                    <a:pt x="2431946" y="6858000"/>
                  </a:lnTo>
                  <a:lnTo>
                    <a:pt x="2329600" y="6858000"/>
                  </a:lnTo>
                  <a:close/>
                  <a:moveTo>
                    <a:pt x="2541382" y="4"/>
                  </a:moveTo>
                  <a:lnTo>
                    <a:pt x="2643729" y="4"/>
                  </a:lnTo>
                  <a:lnTo>
                    <a:pt x="2643729" y="6858000"/>
                  </a:lnTo>
                  <a:lnTo>
                    <a:pt x="2541382" y="6858000"/>
                  </a:lnTo>
                  <a:close/>
                  <a:moveTo>
                    <a:pt x="2753164" y="4"/>
                  </a:moveTo>
                  <a:lnTo>
                    <a:pt x="2855511" y="4"/>
                  </a:lnTo>
                  <a:lnTo>
                    <a:pt x="2855511" y="6858000"/>
                  </a:lnTo>
                  <a:lnTo>
                    <a:pt x="2753164" y="6858000"/>
                  </a:lnTo>
                  <a:close/>
                  <a:moveTo>
                    <a:pt x="2964947" y="4"/>
                  </a:moveTo>
                  <a:lnTo>
                    <a:pt x="3067294" y="4"/>
                  </a:lnTo>
                  <a:lnTo>
                    <a:pt x="3067294" y="6858000"/>
                  </a:lnTo>
                  <a:lnTo>
                    <a:pt x="2964947" y="6858000"/>
                  </a:lnTo>
                  <a:close/>
                  <a:moveTo>
                    <a:pt x="3176729" y="4"/>
                  </a:moveTo>
                  <a:lnTo>
                    <a:pt x="3279074" y="4"/>
                  </a:lnTo>
                  <a:lnTo>
                    <a:pt x="3279074" y="6858000"/>
                  </a:lnTo>
                  <a:lnTo>
                    <a:pt x="3176729" y="6858000"/>
                  </a:lnTo>
                  <a:close/>
                  <a:moveTo>
                    <a:pt x="3388508" y="4"/>
                  </a:moveTo>
                  <a:lnTo>
                    <a:pt x="3490853" y="4"/>
                  </a:lnTo>
                  <a:lnTo>
                    <a:pt x="3490853" y="6858000"/>
                  </a:lnTo>
                  <a:lnTo>
                    <a:pt x="3388508" y="6858000"/>
                  </a:lnTo>
                  <a:close/>
                  <a:moveTo>
                    <a:pt x="3600290" y="4"/>
                  </a:moveTo>
                  <a:lnTo>
                    <a:pt x="3702636" y="4"/>
                  </a:lnTo>
                  <a:lnTo>
                    <a:pt x="3702636" y="6858000"/>
                  </a:lnTo>
                  <a:lnTo>
                    <a:pt x="3600290" y="6858000"/>
                  </a:lnTo>
                  <a:close/>
                  <a:moveTo>
                    <a:pt x="3812073" y="4"/>
                  </a:moveTo>
                  <a:lnTo>
                    <a:pt x="3914419" y="4"/>
                  </a:lnTo>
                  <a:lnTo>
                    <a:pt x="3914419" y="6858000"/>
                  </a:lnTo>
                  <a:lnTo>
                    <a:pt x="3812073" y="6858000"/>
                  </a:lnTo>
                  <a:close/>
                  <a:moveTo>
                    <a:pt x="4023854" y="4"/>
                  </a:moveTo>
                  <a:lnTo>
                    <a:pt x="4126196" y="4"/>
                  </a:lnTo>
                  <a:lnTo>
                    <a:pt x="4126196" y="6858000"/>
                  </a:lnTo>
                  <a:lnTo>
                    <a:pt x="4023854" y="6858000"/>
                  </a:lnTo>
                  <a:close/>
                  <a:moveTo>
                    <a:pt x="4235632" y="4"/>
                  </a:moveTo>
                  <a:lnTo>
                    <a:pt x="4337979" y="4"/>
                  </a:lnTo>
                  <a:lnTo>
                    <a:pt x="4337979" y="6858000"/>
                  </a:lnTo>
                  <a:lnTo>
                    <a:pt x="4235632" y="6858000"/>
                  </a:lnTo>
                  <a:close/>
                  <a:moveTo>
                    <a:pt x="4447414" y="4"/>
                  </a:moveTo>
                  <a:lnTo>
                    <a:pt x="4549760" y="4"/>
                  </a:lnTo>
                  <a:lnTo>
                    <a:pt x="4549760" y="6858000"/>
                  </a:lnTo>
                  <a:lnTo>
                    <a:pt x="4447414" y="6858000"/>
                  </a:lnTo>
                  <a:close/>
                  <a:moveTo>
                    <a:pt x="4659196" y="3"/>
                  </a:moveTo>
                  <a:lnTo>
                    <a:pt x="4761540" y="3"/>
                  </a:lnTo>
                  <a:lnTo>
                    <a:pt x="4761540" y="6858000"/>
                  </a:lnTo>
                  <a:lnTo>
                    <a:pt x="4659196" y="6858000"/>
                  </a:lnTo>
                  <a:close/>
                  <a:moveTo>
                    <a:pt x="4870977" y="3"/>
                  </a:moveTo>
                  <a:lnTo>
                    <a:pt x="4973323" y="3"/>
                  </a:lnTo>
                  <a:lnTo>
                    <a:pt x="4973323" y="6858000"/>
                  </a:lnTo>
                  <a:lnTo>
                    <a:pt x="4870977" y="6858000"/>
                  </a:lnTo>
                  <a:close/>
                  <a:moveTo>
                    <a:pt x="5082759" y="3"/>
                  </a:moveTo>
                  <a:lnTo>
                    <a:pt x="5185107" y="3"/>
                  </a:lnTo>
                  <a:lnTo>
                    <a:pt x="5185107" y="6858000"/>
                  </a:lnTo>
                  <a:lnTo>
                    <a:pt x="5082759" y="6858000"/>
                  </a:lnTo>
                  <a:close/>
                  <a:moveTo>
                    <a:pt x="5294541" y="3"/>
                  </a:moveTo>
                  <a:lnTo>
                    <a:pt x="5396888" y="3"/>
                  </a:lnTo>
                  <a:lnTo>
                    <a:pt x="5396888" y="6858000"/>
                  </a:lnTo>
                  <a:lnTo>
                    <a:pt x="5294541" y="6858000"/>
                  </a:lnTo>
                  <a:close/>
                  <a:moveTo>
                    <a:pt x="5506324" y="3"/>
                  </a:moveTo>
                  <a:lnTo>
                    <a:pt x="5608669" y="3"/>
                  </a:lnTo>
                  <a:lnTo>
                    <a:pt x="5608669" y="6858000"/>
                  </a:lnTo>
                  <a:lnTo>
                    <a:pt x="5506324" y="6858000"/>
                  </a:lnTo>
                  <a:close/>
                  <a:moveTo>
                    <a:pt x="5718104" y="3"/>
                  </a:moveTo>
                  <a:lnTo>
                    <a:pt x="5820450" y="3"/>
                  </a:lnTo>
                  <a:lnTo>
                    <a:pt x="5820450" y="6858000"/>
                  </a:lnTo>
                  <a:lnTo>
                    <a:pt x="5718104" y="6858000"/>
                  </a:lnTo>
                  <a:close/>
                  <a:moveTo>
                    <a:pt x="5929886" y="3"/>
                  </a:moveTo>
                  <a:lnTo>
                    <a:pt x="6032232" y="3"/>
                  </a:lnTo>
                  <a:lnTo>
                    <a:pt x="6032232" y="6858000"/>
                  </a:lnTo>
                  <a:lnTo>
                    <a:pt x="5929886" y="6858000"/>
                  </a:lnTo>
                  <a:close/>
                  <a:moveTo>
                    <a:pt x="6141668" y="3"/>
                  </a:moveTo>
                  <a:lnTo>
                    <a:pt x="6244014" y="3"/>
                  </a:lnTo>
                  <a:lnTo>
                    <a:pt x="6244014" y="6858000"/>
                  </a:lnTo>
                  <a:lnTo>
                    <a:pt x="6141668" y="6858000"/>
                  </a:lnTo>
                  <a:close/>
                  <a:moveTo>
                    <a:pt x="6353450" y="3"/>
                  </a:moveTo>
                  <a:lnTo>
                    <a:pt x="6455796" y="3"/>
                  </a:lnTo>
                  <a:lnTo>
                    <a:pt x="6455796" y="6858000"/>
                  </a:lnTo>
                  <a:lnTo>
                    <a:pt x="6353450" y="6858000"/>
                  </a:lnTo>
                  <a:close/>
                  <a:moveTo>
                    <a:pt x="6565232" y="3"/>
                  </a:moveTo>
                  <a:lnTo>
                    <a:pt x="6667578" y="3"/>
                  </a:lnTo>
                  <a:lnTo>
                    <a:pt x="6667578" y="6858000"/>
                  </a:lnTo>
                  <a:lnTo>
                    <a:pt x="6565232" y="6858000"/>
                  </a:lnTo>
                  <a:close/>
                  <a:moveTo>
                    <a:pt x="6777014" y="2"/>
                  </a:moveTo>
                  <a:lnTo>
                    <a:pt x="6879360" y="2"/>
                  </a:lnTo>
                  <a:lnTo>
                    <a:pt x="6879360" y="6858000"/>
                  </a:lnTo>
                  <a:lnTo>
                    <a:pt x="6777014" y="6858000"/>
                  </a:lnTo>
                  <a:close/>
                  <a:moveTo>
                    <a:pt x="6988796" y="2"/>
                  </a:moveTo>
                  <a:lnTo>
                    <a:pt x="7091142" y="2"/>
                  </a:lnTo>
                  <a:lnTo>
                    <a:pt x="7091142" y="6858000"/>
                  </a:lnTo>
                  <a:lnTo>
                    <a:pt x="6988796" y="6858000"/>
                  </a:lnTo>
                  <a:close/>
                  <a:moveTo>
                    <a:pt x="7200578" y="2"/>
                  </a:moveTo>
                  <a:lnTo>
                    <a:pt x="7302924" y="2"/>
                  </a:lnTo>
                  <a:lnTo>
                    <a:pt x="7302924" y="6858000"/>
                  </a:lnTo>
                  <a:lnTo>
                    <a:pt x="7200578" y="6858000"/>
                  </a:lnTo>
                  <a:close/>
                  <a:moveTo>
                    <a:pt x="7412360" y="2"/>
                  </a:moveTo>
                  <a:lnTo>
                    <a:pt x="7514706" y="2"/>
                  </a:lnTo>
                  <a:lnTo>
                    <a:pt x="7514706" y="6858000"/>
                  </a:lnTo>
                  <a:lnTo>
                    <a:pt x="7412360" y="6858000"/>
                  </a:lnTo>
                  <a:close/>
                  <a:moveTo>
                    <a:pt x="7624142" y="2"/>
                  </a:moveTo>
                  <a:lnTo>
                    <a:pt x="7726488" y="2"/>
                  </a:lnTo>
                  <a:lnTo>
                    <a:pt x="7726488" y="6858000"/>
                  </a:lnTo>
                  <a:lnTo>
                    <a:pt x="7624142" y="6858000"/>
                  </a:lnTo>
                  <a:close/>
                  <a:moveTo>
                    <a:pt x="7835924" y="2"/>
                  </a:moveTo>
                  <a:lnTo>
                    <a:pt x="7938270" y="2"/>
                  </a:lnTo>
                  <a:lnTo>
                    <a:pt x="7938270" y="6858000"/>
                  </a:lnTo>
                  <a:lnTo>
                    <a:pt x="7835924" y="6858000"/>
                  </a:lnTo>
                  <a:close/>
                  <a:moveTo>
                    <a:pt x="8047706" y="2"/>
                  </a:moveTo>
                  <a:lnTo>
                    <a:pt x="8150052" y="2"/>
                  </a:lnTo>
                  <a:lnTo>
                    <a:pt x="8150052" y="6858000"/>
                  </a:lnTo>
                  <a:lnTo>
                    <a:pt x="8047706" y="6858000"/>
                  </a:lnTo>
                  <a:close/>
                  <a:moveTo>
                    <a:pt x="8259488" y="2"/>
                  </a:moveTo>
                  <a:lnTo>
                    <a:pt x="8361834" y="2"/>
                  </a:lnTo>
                  <a:lnTo>
                    <a:pt x="8361834" y="6858000"/>
                  </a:lnTo>
                  <a:lnTo>
                    <a:pt x="8259488" y="6858000"/>
                  </a:lnTo>
                  <a:close/>
                  <a:moveTo>
                    <a:pt x="8471270" y="2"/>
                  </a:moveTo>
                  <a:lnTo>
                    <a:pt x="8573616" y="2"/>
                  </a:lnTo>
                  <a:lnTo>
                    <a:pt x="8573616" y="6858000"/>
                  </a:lnTo>
                  <a:lnTo>
                    <a:pt x="8471270" y="6858000"/>
                  </a:lnTo>
                  <a:close/>
                  <a:moveTo>
                    <a:pt x="8683052" y="2"/>
                  </a:moveTo>
                  <a:lnTo>
                    <a:pt x="8785398" y="2"/>
                  </a:lnTo>
                  <a:lnTo>
                    <a:pt x="8785398" y="6858000"/>
                  </a:lnTo>
                  <a:lnTo>
                    <a:pt x="8683052" y="6858000"/>
                  </a:lnTo>
                  <a:close/>
                  <a:moveTo>
                    <a:pt x="8894834" y="1"/>
                  </a:moveTo>
                  <a:lnTo>
                    <a:pt x="8997180" y="1"/>
                  </a:lnTo>
                  <a:lnTo>
                    <a:pt x="8997180" y="6858000"/>
                  </a:lnTo>
                  <a:lnTo>
                    <a:pt x="8894834" y="6858000"/>
                  </a:lnTo>
                  <a:close/>
                  <a:moveTo>
                    <a:pt x="9106616" y="1"/>
                  </a:moveTo>
                  <a:lnTo>
                    <a:pt x="9208962" y="1"/>
                  </a:lnTo>
                  <a:lnTo>
                    <a:pt x="9208962" y="6858000"/>
                  </a:lnTo>
                  <a:lnTo>
                    <a:pt x="9106616" y="6858000"/>
                  </a:lnTo>
                  <a:close/>
                  <a:moveTo>
                    <a:pt x="9318398" y="1"/>
                  </a:moveTo>
                  <a:lnTo>
                    <a:pt x="9420744" y="1"/>
                  </a:lnTo>
                  <a:lnTo>
                    <a:pt x="9420744" y="6858000"/>
                  </a:lnTo>
                  <a:lnTo>
                    <a:pt x="9318398" y="6858000"/>
                  </a:lnTo>
                  <a:close/>
                  <a:moveTo>
                    <a:pt x="9530180" y="1"/>
                  </a:moveTo>
                  <a:lnTo>
                    <a:pt x="9632526" y="1"/>
                  </a:lnTo>
                  <a:lnTo>
                    <a:pt x="9632526" y="6858000"/>
                  </a:lnTo>
                  <a:lnTo>
                    <a:pt x="9530180" y="6858000"/>
                  </a:lnTo>
                  <a:close/>
                  <a:moveTo>
                    <a:pt x="9741962" y="1"/>
                  </a:moveTo>
                  <a:lnTo>
                    <a:pt x="9844308" y="1"/>
                  </a:lnTo>
                  <a:lnTo>
                    <a:pt x="9844308" y="6858000"/>
                  </a:lnTo>
                  <a:lnTo>
                    <a:pt x="9741962" y="6858000"/>
                  </a:lnTo>
                  <a:close/>
                  <a:moveTo>
                    <a:pt x="9953744" y="1"/>
                  </a:moveTo>
                  <a:lnTo>
                    <a:pt x="10056090" y="1"/>
                  </a:lnTo>
                  <a:lnTo>
                    <a:pt x="10056090" y="6858000"/>
                  </a:lnTo>
                  <a:lnTo>
                    <a:pt x="9953744" y="6858000"/>
                  </a:lnTo>
                  <a:close/>
                  <a:moveTo>
                    <a:pt x="10165526" y="1"/>
                  </a:moveTo>
                  <a:lnTo>
                    <a:pt x="10267872" y="1"/>
                  </a:lnTo>
                  <a:lnTo>
                    <a:pt x="10267872" y="6858000"/>
                  </a:lnTo>
                  <a:lnTo>
                    <a:pt x="10165526" y="6858000"/>
                  </a:lnTo>
                  <a:close/>
                  <a:moveTo>
                    <a:pt x="10377308" y="1"/>
                  </a:moveTo>
                  <a:lnTo>
                    <a:pt x="10479654" y="1"/>
                  </a:lnTo>
                  <a:lnTo>
                    <a:pt x="10479654" y="6858000"/>
                  </a:lnTo>
                  <a:lnTo>
                    <a:pt x="10377308" y="6858000"/>
                  </a:lnTo>
                  <a:close/>
                  <a:moveTo>
                    <a:pt x="10589090" y="1"/>
                  </a:moveTo>
                  <a:lnTo>
                    <a:pt x="10691436" y="1"/>
                  </a:lnTo>
                  <a:lnTo>
                    <a:pt x="10691436" y="6858000"/>
                  </a:lnTo>
                  <a:lnTo>
                    <a:pt x="10589090" y="6858000"/>
                  </a:lnTo>
                  <a:close/>
                  <a:moveTo>
                    <a:pt x="10800872" y="1"/>
                  </a:moveTo>
                  <a:lnTo>
                    <a:pt x="10903218" y="1"/>
                  </a:lnTo>
                  <a:lnTo>
                    <a:pt x="10903218" y="6858000"/>
                  </a:lnTo>
                  <a:lnTo>
                    <a:pt x="10800872" y="6858000"/>
                  </a:lnTo>
                  <a:close/>
                  <a:moveTo>
                    <a:pt x="11012654" y="0"/>
                  </a:moveTo>
                  <a:lnTo>
                    <a:pt x="11115000" y="0"/>
                  </a:lnTo>
                  <a:lnTo>
                    <a:pt x="11115000" y="6858000"/>
                  </a:lnTo>
                  <a:lnTo>
                    <a:pt x="11012654" y="6858000"/>
                  </a:lnTo>
                  <a:close/>
                  <a:moveTo>
                    <a:pt x="11224436" y="0"/>
                  </a:moveTo>
                  <a:lnTo>
                    <a:pt x="11326782" y="0"/>
                  </a:lnTo>
                  <a:lnTo>
                    <a:pt x="11326782" y="6858000"/>
                  </a:lnTo>
                  <a:lnTo>
                    <a:pt x="11224436" y="6858000"/>
                  </a:lnTo>
                  <a:close/>
                  <a:moveTo>
                    <a:pt x="11436218" y="0"/>
                  </a:moveTo>
                  <a:lnTo>
                    <a:pt x="11538564" y="0"/>
                  </a:lnTo>
                  <a:lnTo>
                    <a:pt x="11538564" y="6858000"/>
                  </a:lnTo>
                  <a:lnTo>
                    <a:pt x="11436218" y="6858000"/>
                  </a:lnTo>
                  <a:close/>
                  <a:moveTo>
                    <a:pt x="11648000" y="0"/>
                  </a:moveTo>
                  <a:lnTo>
                    <a:pt x="11750346" y="0"/>
                  </a:lnTo>
                  <a:lnTo>
                    <a:pt x="11750346" y="6858000"/>
                  </a:lnTo>
                  <a:lnTo>
                    <a:pt x="11648000" y="6858000"/>
                  </a:lnTo>
                  <a:close/>
                </a:path>
              </a:pathLst>
            </a:custGeom>
            <a:solidFill>
              <a:srgbClr val="BDE6F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Microsoft YaHei" panose="020B0503020204020204" pitchFamily="34" charset="-122"/>
              </a:endParaRP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4888E8D2-97B8-24ED-BEB5-9E1F2454FFB7}"/>
                </a:ext>
              </a:extLst>
            </p:cNvPr>
            <p:cNvSpPr/>
            <p:nvPr/>
          </p:nvSpPr>
          <p:spPr>
            <a:xfrm>
              <a:off x="0" y="1"/>
              <a:ext cx="12192000" cy="863600"/>
            </a:xfrm>
            <a:prstGeom prst="rect">
              <a:avLst/>
            </a:prstGeom>
            <a:solidFill>
              <a:srgbClr val="9FB6FA"/>
            </a:solidFill>
            <a:ln>
              <a:noFill/>
            </a:ln>
            <a:effectLst>
              <a:outerShdw dist="63500" dir="5400000" algn="t" rotWithShape="0">
                <a:schemeClr val="bg1"/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1790700">
                <a:defRPr/>
              </a:pPr>
              <a:endParaRPr lang="ko-KR" altLang="en-US" sz="2000" dirty="0">
                <a:solidFill>
                  <a:schemeClr val="tx1"/>
                </a:solidFill>
                <a:latin typeface="Microsoft YaHei" panose="020B0503020204020204" pitchFamily="34" charset="-122"/>
              </a:endParaRPr>
            </a:p>
          </p:txBody>
        </p:sp>
        <p:grpSp>
          <p:nvGrpSpPr>
            <p:cNvPr id="69" name="그룹 68">
              <a:extLst>
                <a:ext uri="{FF2B5EF4-FFF2-40B4-BE49-F238E27FC236}">
                  <a16:creationId xmlns:a16="http://schemas.microsoft.com/office/drawing/2014/main" id="{6BF6A582-4443-1CF8-88B8-3D286E4B7568}"/>
                </a:ext>
              </a:extLst>
            </p:cNvPr>
            <p:cNvGrpSpPr/>
            <p:nvPr/>
          </p:nvGrpSpPr>
          <p:grpSpPr>
            <a:xfrm>
              <a:off x="10876944" y="304226"/>
              <a:ext cx="996979" cy="255149"/>
              <a:chOff x="9689491" y="466716"/>
              <a:chExt cx="996979" cy="255149"/>
            </a:xfrm>
          </p:grpSpPr>
          <p:sp>
            <p:nvSpPr>
              <p:cNvPr id="70" name="타원 69">
                <a:extLst>
                  <a:ext uri="{FF2B5EF4-FFF2-40B4-BE49-F238E27FC236}">
                    <a16:creationId xmlns:a16="http://schemas.microsoft.com/office/drawing/2014/main" id="{0B2E8074-DB58-F67A-A4A9-CB6A23A71BB4}"/>
                  </a:ext>
                </a:extLst>
              </p:cNvPr>
              <p:cNvSpPr/>
              <p:nvPr/>
            </p:nvSpPr>
            <p:spPr>
              <a:xfrm>
                <a:off x="9689491" y="466716"/>
                <a:ext cx="249462" cy="249462"/>
              </a:xfrm>
              <a:prstGeom prst="ellipse">
                <a:avLst/>
              </a:prstGeom>
              <a:solidFill>
                <a:srgbClr val="FF9999"/>
              </a:solidFill>
              <a:ln w="22225">
                <a:solidFill>
                  <a:srgbClr val="2B3B6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en-US" altLang="ko-KR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71" name="타원 70">
                <a:extLst>
                  <a:ext uri="{FF2B5EF4-FFF2-40B4-BE49-F238E27FC236}">
                    <a16:creationId xmlns:a16="http://schemas.microsoft.com/office/drawing/2014/main" id="{3575A2CE-0BB9-90C2-3DF1-D91E2CE404B2}"/>
                  </a:ext>
                </a:extLst>
              </p:cNvPr>
              <p:cNvSpPr/>
              <p:nvPr/>
            </p:nvSpPr>
            <p:spPr>
              <a:xfrm>
                <a:off x="10063684" y="466716"/>
                <a:ext cx="249462" cy="249462"/>
              </a:xfrm>
              <a:prstGeom prst="ellipse">
                <a:avLst/>
              </a:prstGeom>
              <a:solidFill>
                <a:srgbClr val="FFF2AE"/>
              </a:solidFill>
              <a:ln w="22225">
                <a:solidFill>
                  <a:srgbClr val="2B3B6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en-US" altLang="ko-KR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72" name="타원 71">
                <a:extLst>
                  <a:ext uri="{FF2B5EF4-FFF2-40B4-BE49-F238E27FC236}">
                    <a16:creationId xmlns:a16="http://schemas.microsoft.com/office/drawing/2014/main" id="{F4D485A4-A121-706E-CE2C-D0489F0CC8F5}"/>
                  </a:ext>
                </a:extLst>
              </p:cNvPr>
              <p:cNvSpPr/>
              <p:nvPr/>
            </p:nvSpPr>
            <p:spPr>
              <a:xfrm>
                <a:off x="10437008" y="472403"/>
                <a:ext cx="249462" cy="249462"/>
              </a:xfrm>
              <a:prstGeom prst="ellipse">
                <a:avLst/>
              </a:prstGeom>
              <a:solidFill>
                <a:schemeClr val="bg1"/>
              </a:solidFill>
              <a:ln w="22225">
                <a:solidFill>
                  <a:srgbClr val="2B3B6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en-US" altLang="ko-KR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73" name="타원 72">
                <a:extLst>
                  <a:ext uri="{FF2B5EF4-FFF2-40B4-BE49-F238E27FC236}">
                    <a16:creationId xmlns:a16="http://schemas.microsoft.com/office/drawing/2014/main" id="{EDFD2430-539E-3C64-D728-E2946CDBBE19}"/>
                  </a:ext>
                </a:extLst>
              </p:cNvPr>
              <p:cNvSpPr/>
              <p:nvPr/>
            </p:nvSpPr>
            <p:spPr>
              <a:xfrm>
                <a:off x="10136423" y="539455"/>
                <a:ext cx="103983" cy="103983"/>
              </a:xfrm>
              <a:prstGeom prst="ellipse">
                <a:avLst/>
              </a:prstGeom>
              <a:solidFill>
                <a:schemeClr val="bg1"/>
              </a:solidFill>
              <a:ln w="22225">
                <a:solidFill>
                  <a:srgbClr val="2B3B6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Microsoft YaHei" panose="020B0503020204020204" pitchFamily="34" charset="-122"/>
                </a:endParaRPr>
              </a:p>
            </p:txBody>
          </p:sp>
          <p:sp>
            <p:nvSpPr>
              <p:cNvPr id="74" name="직사각형 73">
                <a:extLst>
                  <a:ext uri="{FF2B5EF4-FFF2-40B4-BE49-F238E27FC236}">
                    <a16:creationId xmlns:a16="http://schemas.microsoft.com/office/drawing/2014/main" id="{8980C09E-38ED-13B7-1399-159D57EB3CD4}"/>
                  </a:ext>
                </a:extLst>
              </p:cNvPr>
              <p:cNvSpPr/>
              <p:nvPr/>
            </p:nvSpPr>
            <p:spPr>
              <a:xfrm>
                <a:off x="9760222" y="634215"/>
                <a:ext cx="108000" cy="25200"/>
              </a:xfrm>
              <a:prstGeom prst="rect">
                <a:avLst/>
              </a:prstGeom>
              <a:solidFill>
                <a:srgbClr val="2B3B61"/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Microsoft YaHei" panose="020B0503020204020204" pitchFamily="34" charset="-122"/>
                </a:endParaRPr>
              </a:p>
            </p:txBody>
          </p:sp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3F34700E-544A-1BD4-C9D2-BF5C5E9BB283}"/>
                  </a:ext>
                </a:extLst>
              </p:cNvPr>
              <p:cNvSpPr/>
              <p:nvPr/>
            </p:nvSpPr>
            <p:spPr>
              <a:xfrm rot="2700000">
                <a:off x="10492447" y="589222"/>
                <a:ext cx="144000" cy="25200"/>
              </a:xfrm>
              <a:prstGeom prst="rect">
                <a:avLst/>
              </a:prstGeom>
              <a:solidFill>
                <a:srgbClr val="2B3B61"/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Microsoft YaHei" panose="020B0503020204020204" pitchFamily="34" charset="-122"/>
                </a:endParaRPr>
              </a:p>
            </p:txBody>
          </p:sp>
          <p:sp>
            <p:nvSpPr>
              <p:cNvPr id="76" name="직사각형 75">
                <a:extLst>
                  <a:ext uri="{FF2B5EF4-FFF2-40B4-BE49-F238E27FC236}">
                    <a16:creationId xmlns:a16="http://schemas.microsoft.com/office/drawing/2014/main" id="{E661A087-BF50-FC97-B325-BFCB990BE1A1}"/>
                  </a:ext>
                </a:extLst>
              </p:cNvPr>
              <p:cNvSpPr/>
              <p:nvPr/>
            </p:nvSpPr>
            <p:spPr>
              <a:xfrm rot="18900000">
                <a:off x="10492446" y="586380"/>
                <a:ext cx="144000" cy="25200"/>
              </a:xfrm>
              <a:prstGeom prst="rect">
                <a:avLst/>
              </a:prstGeom>
              <a:solidFill>
                <a:srgbClr val="2B3B61"/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Microsoft YaHei" panose="020B0503020204020204" pitchFamily="34" charset="-122"/>
                </a:endParaRPr>
              </a:p>
            </p:txBody>
          </p:sp>
        </p:grpSp>
      </p:grpSp>
      <p:sp>
        <p:nvSpPr>
          <p:cNvPr id="22" name="矩形: 圓角 21">
            <a:extLst>
              <a:ext uri="{FF2B5EF4-FFF2-40B4-BE49-F238E27FC236}">
                <a16:creationId xmlns:a16="http://schemas.microsoft.com/office/drawing/2014/main" id="{70876A16-EA54-484F-958E-CB7AC24F51F7}"/>
              </a:ext>
            </a:extLst>
          </p:cNvPr>
          <p:cNvSpPr/>
          <p:nvPr/>
        </p:nvSpPr>
        <p:spPr>
          <a:xfrm>
            <a:off x="3243502" y="1746034"/>
            <a:ext cx="2716054" cy="4199054"/>
          </a:xfrm>
          <a:prstGeom prst="roundRect">
            <a:avLst>
              <a:gd name="adj" fmla="val 11566"/>
            </a:avLst>
          </a:prstGeom>
          <a:solidFill>
            <a:srgbClr val="00F5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4" name="矩形: 圓角 23">
            <a:extLst>
              <a:ext uri="{FF2B5EF4-FFF2-40B4-BE49-F238E27FC236}">
                <a16:creationId xmlns:a16="http://schemas.microsoft.com/office/drawing/2014/main" id="{485FC556-BE41-4D87-9F65-2334F472AC35}"/>
              </a:ext>
            </a:extLst>
          </p:cNvPr>
          <p:cNvSpPr/>
          <p:nvPr/>
        </p:nvSpPr>
        <p:spPr>
          <a:xfrm>
            <a:off x="6239528" y="1746034"/>
            <a:ext cx="2716054" cy="4199054"/>
          </a:xfrm>
          <a:prstGeom prst="roundRect">
            <a:avLst>
              <a:gd name="adj" fmla="val 11566"/>
            </a:avLst>
          </a:prstGeom>
          <a:solidFill>
            <a:srgbClr val="00F5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6" name="矩形: 圓角 25">
            <a:extLst>
              <a:ext uri="{FF2B5EF4-FFF2-40B4-BE49-F238E27FC236}">
                <a16:creationId xmlns:a16="http://schemas.microsoft.com/office/drawing/2014/main" id="{53F8BFC5-F762-4F69-A8BA-90EBF62E5E8E}"/>
              </a:ext>
            </a:extLst>
          </p:cNvPr>
          <p:cNvSpPr/>
          <p:nvPr/>
        </p:nvSpPr>
        <p:spPr>
          <a:xfrm>
            <a:off x="9235527" y="1746034"/>
            <a:ext cx="2716054" cy="4199054"/>
          </a:xfrm>
          <a:prstGeom prst="roundRect">
            <a:avLst>
              <a:gd name="adj" fmla="val 11566"/>
            </a:avLst>
          </a:prstGeom>
          <a:solidFill>
            <a:srgbClr val="00F5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72D6A506-1B8D-4D79-9D0C-588CC2244BE4}"/>
              </a:ext>
            </a:extLst>
          </p:cNvPr>
          <p:cNvSpPr/>
          <p:nvPr/>
        </p:nvSpPr>
        <p:spPr>
          <a:xfrm>
            <a:off x="3243502" y="1746032"/>
            <a:ext cx="2716054" cy="4199055"/>
          </a:xfrm>
          <a:prstGeom prst="roundRect">
            <a:avLst>
              <a:gd name="adj" fmla="val 11566"/>
            </a:avLst>
          </a:prstGeom>
          <a:blipFill dpi="0" rotWithShape="1">
            <a:blip r:embed="rId2">
              <a:alphaModFix amt="9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5" name="矩形: 圓角 24">
            <a:extLst>
              <a:ext uri="{FF2B5EF4-FFF2-40B4-BE49-F238E27FC236}">
                <a16:creationId xmlns:a16="http://schemas.microsoft.com/office/drawing/2014/main" id="{B061CFCC-A651-4841-94D0-E7E638B0037C}"/>
              </a:ext>
            </a:extLst>
          </p:cNvPr>
          <p:cNvSpPr/>
          <p:nvPr/>
        </p:nvSpPr>
        <p:spPr>
          <a:xfrm>
            <a:off x="6239528" y="1746032"/>
            <a:ext cx="2716054" cy="4199055"/>
          </a:xfrm>
          <a:prstGeom prst="roundRect">
            <a:avLst>
              <a:gd name="adj" fmla="val 11566"/>
            </a:avLst>
          </a:prstGeom>
          <a:blipFill dpi="0" rotWithShape="1">
            <a:blip r:embed="rId2">
              <a:alphaModFix amt="9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7" name="矩形: 圓角 26">
            <a:extLst>
              <a:ext uri="{FF2B5EF4-FFF2-40B4-BE49-F238E27FC236}">
                <a16:creationId xmlns:a16="http://schemas.microsoft.com/office/drawing/2014/main" id="{AD9851E6-4CD1-427D-8B0E-5B763D915C49}"/>
              </a:ext>
            </a:extLst>
          </p:cNvPr>
          <p:cNvSpPr/>
          <p:nvPr/>
        </p:nvSpPr>
        <p:spPr>
          <a:xfrm>
            <a:off x="9235527" y="1746032"/>
            <a:ext cx="2716054" cy="4199055"/>
          </a:xfrm>
          <a:prstGeom prst="roundRect">
            <a:avLst>
              <a:gd name="adj" fmla="val 11566"/>
            </a:avLst>
          </a:prstGeom>
          <a:blipFill dpi="0" rotWithShape="1">
            <a:blip r:embed="rId2">
              <a:alphaModFix amt="9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7" name="矩形: 圓角 16">
            <a:extLst>
              <a:ext uri="{FF2B5EF4-FFF2-40B4-BE49-F238E27FC236}">
                <a16:creationId xmlns:a16="http://schemas.microsoft.com/office/drawing/2014/main" id="{F4ACA6CB-33A6-4179-8F7F-2211A546F34A}"/>
              </a:ext>
            </a:extLst>
          </p:cNvPr>
          <p:cNvSpPr/>
          <p:nvPr/>
        </p:nvSpPr>
        <p:spPr>
          <a:xfrm>
            <a:off x="247476" y="1746035"/>
            <a:ext cx="2716054" cy="4199054"/>
          </a:xfrm>
          <a:prstGeom prst="roundRect">
            <a:avLst>
              <a:gd name="adj" fmla="val 11566"/>
            </a:avLst>
          </a:prstGeom>
          <a:solidFill>
            <a:srgbClr val="00F5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032" name="Picture 8" descr="CSS3 Logo PNG vector in SVG, PDF, AI, CDR format">
            <a:extLst>
              <a:ext uri="{FF2B5EF4-FFF2-40B4-BE49-F238E27FC236}">
                <a16:creationId xmlns:a16="http://schemas.microsoft.com/office/drawing/2014/main" id="{AEBECE40-F8F8-421E-B7BE-B049383876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85" r="13318"/>
          <a:stretch/>
        </p:blipFill>
        <p:spPr bwMode="auto">
          <a:xfrm>
            <a:off x="3529404" y="2024219"/>
            <a:ext cx="2143125" cy="214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群組 15">
            <a:extLst>
              <a:ext uri="{FF2B5EF4-FFF2-40B4-BE49-F238E27FC236}">
                <a16:creationId xmlns:a16="http://schemas.microsoft.com/office/drawing/2014/main" id="{D7EA85A3-9B85-4D6B-8C01-EE682D56462B}"/>
              </a:ext>
            </a:extLst>
          </p:cNvPr>
          <p:cNvGrpSpPr/>
          <p:nvPr/>
        </p:nvGrpSpPr>
        <p:grpSpPr>
          <a:xfrm>
            <a:off x="6526555" y="2024219"/>
            <a:ext cx="2142000" cy="2142000"/>
            <a:chOff x="8608565" y="1533811"/>
            <a:chExt cx="2142000" cy="2142000"/>
          </a:xfrm>
        </p:grpSpPr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38AB4A8A-67AA-4497-932E-BBB4AAFC3F48}"/>
                </a:ext>
              </a:extLst>
            </p:cNvPr>
            <p:cNvSpPr/>
            <p:nvPr/>
          </p:nvSpPr>
          <p:spPr>
            <a:xfrm>
              <a:off x="8608565" y="1533811"/>
              <a:ext cx="2142000" cy="2142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pic>
          <p:nvPicPr>
            <p:cNvPr id="1036" name="Picture 12" descr="JavaScript Logo, symbol, meaning, history, PNG, brand">
              <a:extLst>
                <a:ext uri="{FF2B5EF4-FFF2-40B4-BE49-F238E27FC236}">
                  <a16:creationId xmlns:a16="http://schemas.microsoft.com/office/drawing/2014/main" id="{1260247D-C130-4766-B3CE-1905801DFF0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806" r="22915"/>
            <a:stretch/>
          </p:blipFill>
          <p:spPr bwMode="auto">
            <a:xfrm>
              <a:off x="8893906" y="1819001"/>
              <a:ext cx="1571318" cy="15704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38" name="Picture 14" descr="Bootstrap full logo transparent PNG - StickPNG">
            <a:extLst>
              <a:ext uri="{FF2B5EF4-FFF2-40B4-BE49-F238E27FC236}">
                <a16:creationId xmlns:a16="http://schemas.microsoft.com/office/drawing/2014/main" id="{8ED8C7F6-061F-4F22-84FA-FF5FDE1AC5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1991" y="2024219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矩形: 圓角 20">
            <a:extLst>
              <a:ext uri="{FF2B5EF4-FFF2-40B4-BE49-F238E27FC236}">
                <a16:creationId xmlns:a16="http://schemas.microsoft.com/office/drawing/2014/main" id="{BF19CB2C-8A7B-4796-821B-1A79F97642EE}"/>
              </a:ext>
            </a:extLst>
          </p:cNvPr>
          <p:cNvSpPr/>
          <p:nvPr/>
        </p:nvSpPr>
        <p:spPr>
          <a:xfrm>
            <a:off x="247476" y="1746033"/>
            <a:ext cx="2716054" cy="4199055"/>
          </a:xfrm>
          <a:prstGeom prst="roundRect">
            <a:avLst>
              <a:gd name="adj" fmla="val 11566"/>
            </a:avLst>
          </a:prstGeom>
          <a:blipFill dpi="0" rotWithShape="1">
            <a:blip r:embed="rId2">
              <a:alphaModFix amt="9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028" name="Picture 4" descr="HTML 5 LOGO VECTOR (AI) | HD ICON - RESOURCES FOR WEB DESIGNERS">
            <a:extLst>
              <a:ext uri="{FF2B5EF4-FFF2-40B4-BE49-F238E27FC236}">
                <a16:creationId xmlns:a16="http://schemas.microsoft.com/office/drawing/2014/main" id="{6718C9A1-8777-4375-A544-1D6E541CA8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941" y="2024219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FA0795B3-3049-46B7-8BB5-2B1CB9839A68}"/>
              </a:ext>
            </a:extLst>
          </p:cNvPr>
          <p:cNvSpPr/>
          <p:nvPr/>
        </p:nvSpPr>
        <p:spPr>
          <a:xfrm>
            <a:off x="533941" y="4445528"/>
            <a:ext cx="2143125" cy="10205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b="1" dirty="0">
                <a:ln w="12700">
                  <a:solidFill>
                    <a:schemeClr val="bg2">
                      <a:lumMod val="90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主架構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296DDD39-B28E-4AC3-A3D1-E5F5E8F3D4E8}"/>
              </a:ext>
            </a:extLst>
          </p:cNvPr>
          <p:cNvSpPr/>
          <p:nvPr/>
        </p:nvSpPr>
        <p:spPr>
          <a:xfrm>
            <a:off x="6525430" y="4451438"/>
            <a:ext cx="2143125" cy="10205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b="1" dirty="0">
                <a:ln w="12700">
                  <a:solidFill>
                    <a:schemeClr val="bg2">
                      <a:lumMod val="90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功能</a:t>
            </a:r>
            <a:endParaRPr lang="en-US" altLang="zh-TW" sz="2800" b="1" dirty="0">
              <a:ln w="12700">
                <a:solidFill>
                  <a:schemeClr val="bg2">
                    <a:lumMod val="90000"/>
                  </a:schemeClr>
                </a:solidFill>
              </a:ln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D5B7BB9E-4312-4B72-9EBE-1B8FE612AF8A}"/>
              </a:ext>
            </a:extLst>
          </p:cNvPr>
          <p:cNvSpPr/>
          <p:nvPr/>
        </p:nvSpPr>
        <p:spPr>
          <a:xfrm>
            <a:off x="3529403" y="4451438"/>
            <a:ext cx="2143125" cy="10205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b="1" dirty="0">
                <a:ln w="12700">
                  <a:solidFill>
                    <a:schemeClr val="bg2">
                      <a:lumMod val="90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輔助樣式</a:t>
            </a: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16D39AD7-E9AC-453A-886E-051277457197}"/>
              </a:ext>
            </a:extLst>
          </p:cNvPr>
          <p:cNvSpPr/>
          <p:nvPr/>
        </p:nvSpPr>
        <p:spPr>
          <a:xfrm>
            <a:off x="9514934" y="4445528"/>
            <a:ext cx="2143125" cy="10205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b="1" dirty="0">
                <a:ln w="12700">
                  <a:solidFill>
                    <a:schemeClr val="bg2">
                      <a:lumMod val="90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主樣式</a:t>
            </a: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CA6E23E0-7528-41E8-B290-4CCD6EE54BB5}"/>
              </a:ext>
            </a:extLst>
          </p:cNvPr>
          <p:cNvSpPr/>
          <p:nvPr/>
        </p:nvSpPr>
        <p:spPr>
          <a:xfrm>
            <a:off x="6525430" y="5288328"/>
            <a:ext cx="2143125" cy="5955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ln w="12700">
                  <a:solidFill>
                    <a:schemeClr val="bg2">
                      <a:lumMod val="90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b="1" dirty="0">
                <a:ln w="12700">
                  <a:solidFill>
                    <a:schemeClr val="bg2">
                      <a:lumMod val="90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抽卡、比賽</a:t>
            </a:r>
            <a:r>
              <a:rPr lang="en-US" altLang="zh-TW" b="1" dirty="0">
                <a:ln w="12700">
                  <a:solidFill>
                    <a:schemeClr val="bg2">
                      <a:lumMod val="90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…)</a:t>
            </a:r>
            <a:endParaRPr lang="zh-TW" altLang="en-US" b="1" dirty="0">
              <a:ln w="12700">
                <a:solidFill>
                  <a:schemeClr val="bg2">
                    <a:lumMod val="90000"/>
                  </a:schemeClr>
                </a:solidFill>
              </a:ln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5" name="모서리가 둥근 직사각형 73">
            <a:extLst>
              <a:ext uri="{FF2B5EF4-FFF2-40B4-BE49-F238E27FC236}">
                <a16:creationId xmlns:a16="http://schemas.microsoft.com/office/drawing/2014/main" id="{53B59CAF-44E2-46FE-9CC4-2C4078EDE7C4}"/>
              </a:ext>
            </a:extLst>
          </p:cNvPr>
          <p:cNvSpPr/>
          <p:nvPr/>
        </p:nvSpPr>
        <p:spPr>
          <a:xfrm>
            <a:off x="318076" y="217524"/>
            <a:ext cx="2079684" cy="400498"/>
          </a:xfrm>
          <a:prstGeom prst="roundRect">
            <a:avLst>
              <a:gd name="adj" fmla="val 50000"/>
            </a:avLst>
          </a:prstGeom>
          <a:solidFill>
            <a:srgbClr val="7556AE"/>
          </a:solidFill>
          <a:ln w="25400">
            <a:solidFill>
              <a:srgbClr val="2B3B61"/>
            </a:solidFill>
          </a:ln>
          <a:effectLst>
            <a:outerShdw dist="50800" dir="5400000" algn="t" rotWithShape="0">
              <a:srgbClr val="2B3B61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zh-TW" altLang="en-US" sz="1400" b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技術 </a:t>
            </a:r>
            <a:r>
              <a:rPr lang="en-US" altLang="zh-TW" sz="1400" b="1" i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</a:t>
            </a:r>
            <a:r>
              <a:rPr lang="en-US" altLang="ko-KR" sz="1400" b="1" i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echnology</a:t>
            </a:r>
          </a:p>
        </p:txBody>
      </p:sp>
    </p:spTree>
    <p:extLst>
      <p:ext uri="{BB962C8B-B14F-4D97-AF65-F5344CB8AC3E}">
        <p14:creationId xmlns:p14="http://schemas.microsoft.com/office/powerpoint/2010/main" val="9840327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5EC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2B975EFF-FB0B-E5C5-623C-AAF88C5B5CA3}"/>
              </a:ext>
            </a:extLst>
          </p:cNvPr>
          <p:cNvGrpSpPr/>
          <p:nvPr/>
        </p:nvGrpSpPr>
        <p:grpSpPr>
          <a:xfrm>
            <a:off x="0" y="1"/>
            <a:ext cx="12192000" cy="6787342"/>
            <a:chOff x="0" y="1"/>
            <a:chExt cx="12192000" cy="6787342"/>
          </a:xfrm>
        </p:grpSpPr>
        <p:sp>
          <p:nvSpPr>
            <p:cNvPr id="2" name="자유형: 도형 1">
              <a:extLst>
                <a:ext uri="{FF2B5EF4-FFF2-40B4-BE49-F238E27FC236}">
                  <a16:creationId xmlns:a16="http://schemas.microsoft.com/office/drawing/2014/main" id="{AC4DE6FE-8A4C-B1E2-B45F-9EA8255AF084}"/>
                </a:ext>
              </a:extLst>
            </p:cNvPr>
            <p:cNvSpPr/>
            <p:nvPr/>
          </p:nvSpPr>
          <p:spPr>
            <a:xfrm>
              <a:off x="114948" y="872318"/>
              <a:ext cx="11962104" cy="5915025"/>
            </a:xfrm>
            <a:custGeom>
              <a:avLst/>
              <a:gdLst>
                <a:gd name="connsiteX0" fmla="*/ 11859758 w 11962104"/>
                <a:gd name="connsiteY0" fmla="*/ 6 h 6858000"/>
                <a:gd name="connsiteX1" fmla="*/ 11962104 w 11962104"/>
                <a:gd name="connsiteY1" fmla="*/ 6 h 6858000"/>
                <a:gd name="connsiteX2" fmla="*/ 11962104 w 11962104"/>
                <a:gd name="connsiteY2" fmla="*/ 6858000 h 6858000"/>
                <a:gd name="connsiteX3" fmla="*/ 11859758 w 11962104"/>
                <a:gd name="connsiteY3" fmla="*/ 6858000 h 6858000"/>
                <a:gd name="connsiteX4" fmla="*/ 0 w 11962104"/>
                <a:gd name="connsiteY4" fmla="*/ 6 h 6858000"/>
                <a:gd name="connsiteX5" fmla="*/ 102346 w 11962104"/>
                <a:gd name="connsiteY5" fmla="*/ 6 h 6858000"/>
                <a:gd name="connsiteX6" fmla="*/ 102346 w 11962104"/>
                <a:gd name="connsiteY6" fmla="*/ 6858000 h 6858000"/>
                <a:gd name="connsiteX7" fmla="*/ 0 w 11962104"/>
                <a:gd name="connsiteY7" fmla="*/ 6858000 h 6858000"/>
                <a:gd name="connsiteX8" fmla="*/ 211782 w 11962104"/>
                <a:gd name="connsiteY8" fmla="*/ 6 h 6858000"/>
                <a:gd name="connsiteX9" fmla="*/ 314127 w 11962104"/>
                <a:gd name="connsiteY9" fmla="*/ 6 h 6858000"/>
                <a:gd name="connsiteX10" fmla="*/ 314127 w 11962104"/>
                <a:gd name="connsiteY10" fmla="*/ 6858000 h 6858000"/>
                <a:gd name="connsiteX11" fmla="*/ 211782 w 11962104"/>
                <a:gd name="connsiteY11" fmla="*/ 6858000 h 6858000"/>
                <a:gd name="connsiteX12" fmla="*/ 423563 w 11962104"/>
                <a:gd name="connsiteY12" fmla="*/ 6 h 6858000"/>
                <a:gd name="connsiteX13" fmla="*/ 525909 w 11962104"/>
                <a:gd name="connsiteY13" fmla="*/ 6 h 6858000"/>
                <a:gd name="connsiteX14" fmla="*/ 525909 w 11962104"/>
                <a:gd name="connsiteY14" fmla="*/ 6858000 h 6858000"/>
                <a:gd name="connsiteX15" fmla="*/ 423563 w 11962104"/>
                <a:gd name="connsiteY15" fmla="*/ 6858000 h 6858000"/>
                <a:gd name="connsiteX16" fmla="*/ 635345 w 11962104"/>
                <a:gd name="connsiteY16" fmla="*/ 5 h 6858000"/>
                <a:gd name="connsiteX17" fmla="*/ 737691 w 11962104"/>
                <a:gd name="connsiteY17" fmla="*/ 5 h 6858000"/>
                <a:gd name="connsiteX18" fmla="*/ 737691 w 11962104"/>
                <a:gd name="connsiteY18" fmla="*/ 6858000 h 6858000"/>
                <a:gd name="connsiteX19" fmla="*/ 635345 w 11962104"/>
                <a:gd name="connsiteY19" fmla="*/ 6858000 h 6858000"/>
                <a:gd name="connsiteX20" fmla="*/ 847127 w 11962104"/>
                <a:gd name="connsiteY20" fmla="*/ 5 h 6858000"/>
                <a:gd name="connsiteX21" fmla="*/ 949472 w 11962104"/>
                <a:gd name="connsiteY21" fmla="*/ 5 h 6858000"/>
                <a:gd name="connsiteX22" fmla="*/ 949472 w 11962104"/>
                <a:gd name="connsiteY22" fmla="*/ 6858000 h 6858000"/>
                <a:gd name="connsiteX23" fmla="*/ 847127 w 11962104"/>
                <a:gd name="connsiteY23" fmla="*/ 6858000 h 6858000"/>
                <a:gd name="connsiteX24" fmla="*/ 1058908 w 11962104"/>
                <a:gd name="connsiteY24" fmla="*/ 5 h 6858000"/>
                <a:gd name="connsiteX25" fmla="*/ 1161254 w 11962104"/>
                <a:gd name="connsiteY25" fmla="*/ 5 h 6858000"/>
                <a:gd name="connsiteX26" fmla="*/ 1161254 w 11962104"/>
                <a:gd name="connsiteY26" fmla="*/ 6858000 h 6858000"/>
                <a:gd name="connsiteX27" fmla="*/ 1058908 w 11962104"/>
                <a:gd name="connsiteY27" fmla="*/ 6858000 h 6858000"/>
                <a:gd name="connsiteX28" fmla="*/ 1270690 w 11962104"/>
                <a:gd name="connsiteY28" fmla="*/ 5 h 6858000"/>
                <a:gd name="connsiteX29" fmla="*/ 1373036 w 11962104"/>
                <a:gd name="connsiteY29" fmla="*/ 5 h 6858000"/>
                <a:gd name="connsiteX30" fmla="*/ 1373036 w 11962104"/>
                <a:gd name="connsiteY30" fmla="*/ 6858000 h 6858000"/>
                <a:gd name="connsiteX31" fmla="*/ 1270690 w 11962104"/>
                <a:gd name="connsiteY31" fmla="*/ 6858000 h 6858000"/>
                <a:gd name="connsiteX32" fmla="*/ 1482472 w 11962104"/>
                <a:gd name="connsiteY32" fmla="*/ 5 h 6858000"/>
                <a:gd name="connsiteX33" fmla="*/ 1584817 w 11962104"/>
                <a:gd name="connsiteY33" fmla="*/ 5 h 6858000"/>
                <a:gd name="connsiteX34" fmla="*/ 1584817 w 11962104"/>
                <a:gd name="connsiteY34" fmla="*/ 6858000 h 6858000"/>
                <a:gd name="connsiteX35" fmla="*/ 1482472 w 11962104"/>
                <a:gd name="connsiteY35" fmla="*/ 6858000 h 6858000"/>
                <a:gd name="connsiteX36" fmla="*/ 1694253 w 11962104"/>
                <a:gd name="connsiteY36" fmla="*/ 5 h 6858000"/>
                <a:gd name="connsiteX37" fmla="*/ 1796599 w 11962104"/>
                <a:gd name="connsiteY37" fmla="*/ 5 h 6858000"/>
                <a:gd name="connsiteX38" fmla="*/ 1796599 w 11962104"/>
                <a:gd name="connsiteY38" fmla="*/ 6858000 h 6858000"/>
                <a:gd name="connsiteX39" fmla="*/ 1694253 w 11962104"/>
                <a:gd name="connsiteY39" fmla="*/ 6858000 h 6858000"/>
                <a:gd name="connsiteX40" fmla="*/ 1906035 w 11962104"/>
                <a:gd name="connsiteY40" fmla="*/ 5 h 6858000"/>
                <a:gd name="connsiteX41" fmla="*/ 2008383 w 11962104"/>
                <a:gd name="connsiteY41" fmla="*/ 5 h 6858000"/>
                <a:gd name="connsiteX42" fmla="*/ 2008383 w 11962104"/>
                <a:gd name="connsiteY42" fmla="*/ 6858000 h 6858000"/>
                <a:gd name="connsiteX43" fmla="*/ 1906035 w 11962104"/>
                <a:gd name="connsiteY43" fmla="*/ 6858000 h 6858000"/>
                <a:gd name="connsiteX44" fmla="*/ 2117819 w 11962104"/>
                <a:gd name="connsiteY44" fmla="*/ 5 h 6858000"/>
                <a:gd name="connsiteX45" fmla="*/ 2220164 w 11962104"/>
                <a:gd name="connsiteY45" fmla="*/ 5 h 6858000"/>
                <a:gd name="connsiteX46" fmla="*/ 2220164 w 11962104"/>
                <a:gd name="connsiteY46" fmla="*/ 6858000 h 6858000"/>
                <a:gd name="connsiteX47" fmla="*/ 2117819 w 11962104"/>
                <a:gd name="connsiteY47" fmla="*/ 6858000 h 6858000"/>
                <a:gd name="connsiteX48" fmla="*/ 2329600 w 11962104"/>
                <a:gd name="connsiteY48" fmla="*/ 5 h 6858000"/>
                <a:gd name="connsiteX49" fmla="*/ 2431946 w 11962104"/>
                <a:gd name="connsiteY49" fmla="*/ 5 h 6858000"/>
                <a:gd name="connsiteX50" fmla="*/ 2431946 w 11962104"/>
                <a:gd name="connsiteY50" fmla="*/ 6858000 h 6858000"/>
                <a:gd name="connsiteX51" fmla="*/ 2329600 w 11962104"/>
                <a:gd name="connsiteY51" fmla="*/ 6858000 h 6858000"/>
                <a:gd name="connsiteX52" fmla="*/ 2541382 w 11962104"/>
                <a:gd name="connsiteY52" fmla="*/ 4 h 6858000"/>
                <a:gd name="connsiteX53" fmla="*/ 2643729 w 11962104"/>
                <a:gd name="connsiteY53" fmla="*/ 4 h 6858000"/>
                <a:gd name="connsiteX54" fmla="*/ 2643729 w 11962104"/>
                <a:gd name="connsiteY54" fmla="*/ 6858000 h 6858000"/>
                <a:gd name="connsiteX55" fmla="*/ 2541382 w 11962104"/>
                <a:gd name="connsiteY55" fmla="*/ 6858000 h 6858000"/>
                <a:gd name="connsiteX56" fmla="*/ 2753164 w 11962104"/>
                <a:gd name="connsiteY56" fmla="*/ 4 h 6858000"/>
                <a:gd name="connsiteX57" fmla="*/ 2855511 w 11962104"/>
                <a:gd name="connsiteY57" fmla="*/ 4 h 6858000"/>
                <a:gd name="connsiteX58" fmla="*/ 2855511 w 11962104"/>
                <a:gd name="connsiteY58" fmla="*/ 6858000 h 6858000"/>
                <a:gd name="connsiteX59" fmla="*/ 2753164 w 11962104"/>
                <a:gd name="connsiteY59" fmla="*/ 6858000 h 6858000"/>
                <a:gd name="connsiteX60" fmla="*/ 2964947 w 11962104"/>
                <a:gd name="connsiteY60" fmla="*/ 4 h 6858000"/>
                <a:gd name="connsiteX61" fmla="*/ 3067294 w 11962104"/>
                <a:gd name="connsiteY61" fmla="*/ 4 h 6858000"/>
                <a:gd name="connsiteX62" fmla="*/ 3067294 w 11962104"/>
                <a:gd name="connsiteY62" fmla="*/ 6858000 h 6858000"/>
                <a:gd name="connsiteX63" fmla="*/ 2964947 w 11962104"/>
                <a:gd name="connsiteY63" fmla="*/ 6858000 h 6858000"/>
                <a:gd name="connsiteX64" fmla="*/ 3176729 w 11962104"/>
                <a:gd name="connsiteY64" fmla="*/ 4 h 6858000"/>
                <a:gd name="connsiteX65" fmla="*/ 3279074 w 11962104"/>
                <a:gd name="connsiteY65" fmla="*/ 4 h 6858000"/>
                <a:gd name="connsiteX66" fmla="*/ 3279074 w 11962104"/>
                <a:gd name="connsiteY66" fmla="*/ 6858000 h 6858000"/>
                <a:gd name="connsiteX67" fmla="*/ 3176729 w 11962104"/>
                <a:gd name="connsiteY67" fmla="*/ 6858000 h 6858000"/>
                <a:gd name="connsiteX68" fmla="*/ 3388508 w 11962104"/>
                <a:gd name="connsiteY68" fmla="*/ 4 h 6858000"/>
                <a:gd name="connsiteX69" fmla="*/ 3490853 w 11962104"/>
                <a:gd name="connsiteY69" fmla="*/ 4 h 6858000"/>
                <a:gd name="connsiteX70" fmla="*/ 3490853 w 11962104"/>
                <a:gd name="connsiteY70" fmla="*/ 6858000 h 6858000"/>
                <a:gd name="connsiteX71" fmla="*/ 3388508 w 11962104"/>
                <a:gd name="connsiteY71" fmla="*/ 6858000 h 6858000"/>
                <a:gd name="connsiteX72" fmla="*/ 3600290 w 11962104"/>
                <a:gd name="connsiteY72" fmla="*/ 4 h 6858000"/>
                <a:gd name="connsiteX73" fmla="*/ 3702636 w 11962104"/>
                <a:gd name="connsiteY73" fmla="*/ 4 h 6858000"/>
                <a:gd name="connsiteX74" fmla="*/ 3702636 w 11962104"/>
                <a:gd name="connsiteY74" fmla="*/ 6858000 h 6858000"/>
                <a:gd name="connsiteX75" fmla="*/ 3600290 w 11962104"/>
                <a:gd name="connsiteY75" fmla="*/ 6858000 h 6858000"/>
                <a:gd name="connsiteX76" fmla="*/ 3812073 w 11962104"/>
                <a:gd name="connsiteY76" fmla="*/ 4 h 6858000"/>
                <a:gd name="connsiteX77" fmla="*/ 3914419 w 11962104"/>
                <a:gd name="connsiteY77" fmla="*/ 4 h 6858000"/>
                <a:gd name="connsiteX78" fmla="*/ 3914419 w 11962104"/>
                <a:gd name="connsiteY78" fmla="*/ 6858000 h 6858000"/>
                <a:gd name="connsiteX79" fmla="*/ 3812073 w 11962104"/>
                <a:gd name="connsiteY79" fmla="*/ 6858000 h 6858000"/>
                <a:gd name="connsiteX80" fmla="*/ 4023854 w 11962104"/>
                <a:gd name="connsiteY80" fmla="*/ 4 h 6858000"/>
                <a:gd name="connsiteX81" fmla="*/ 4126196 w 11962104"/>
                <a:gd name="connsiteY81" fmla="*/ 4 h 6858000"/>
                <a:gd name="connsiteX82" fmla="*/ 4126196 w 11962104"/>
                <a:gd name="connsiteY82" fmla="*/ 6858000 h 6858000"/>
                <a:gd name="connsiteX83" fmla="*/ 4023854 w 11962104"/>
                <a:gd name="connsiteY83" fmla="*/ 6858000 h 6858000"/>
                <a:gd name="connsiteX84" fmla="*/ 4235632 w 11962104"/>
                <a:gd name="connsiteY84" fmla="*/ 4 h 6858000"/>
                <a:gd name="connsiteX85" fmla="*/ 4337979 w 11962104"/>
                <a:gd name="connsiteY85" fmla="*/ 4 h 6858000"/>
                <a:gd name="connsiteX86" fmla="*/ 4337979 w 11962104"/>
                <a:gd name="connsiteY86" fmla="*/ 6858000 h 6858000"/>
                <a:gd name="connsiteX87" fmla="*/ 4235632 w 11962104"/>
                <a:gd name="connsiteY87" fmla="*/ 6858000 h 6858000"/>
                <a:gd name="connsiteX88" fmla="*/ 4447414 w 11962104"/>
                <a:gd name="connsiteY88" fmla="*/ 4 h 6858000"/>
                <a:gd name="connsiteX89" fmla="*/ 4549760 w 11962104"/>
                <a:gd name="connsiteY89" fmla="*/ 4 h 6858000"/>
                <a:gd name="connsiteX90" fmla="*/ 4549760 w 11962104"/>
                <a:gd name="connsiteY90" fmla="*/ 6858000 h 6858000"/>
                <a:gd name="connsiteX91" fmla="*/ 4447414 w 11962104"/>
                <a:gd name="connsiteY91" fmla="*/ 6858000 h 6858000"/>
                <a:gd name="connsiteX92" fmla="*/ 4659196 w 11962104"/>
                <a:gd name="connsiteY92" fmla="*/ 3 h 6858000"/>
                <a:gd name="connsiteX93" fmla="*/ 4761540 w 11962104"/>
                <a:gd name="connsiteY93" fmla="*/ 3 h 6858000"/>
                <a:gd name="connsiteX94" fmla="*/ 4761540 w 11962104"/>
                <a:gd name="connsiteY94" fmla="*/ 6858000 h 6858000"/>
                <a:gd name="connsiteX95" fmla="*/ 4659196 w 11962104"/>
                <a:gd name="connsiteY95" fmla="*/ 6858000 h 6858000"/>
                <a:gd name="connsiteX96" fmla="*/ 4870977 w 11962104"/>
                <a:gd name="connsiteY96" fmla="*/ 3 h 6858000"/>
                <a:gd name="connsiteX97" fmla="*/ 4973323 w 11962104"/>
                <a:gd name="connsiteY97" fmla="*/ 3 h 6858000"/>
                <a:gd name="connsiteX98" fmla="*/ 4973323 w 11962104"/>
                <a:gd name="connsiteY98" fmla="*/ 6858000 h 6858000"/>
                <a:gd name="connsiteX99" fmla="*/ 4870977 w 11962104"/>
                <a:gd name="connsiteY99" fmla="*/ 6858000 h 6858000"/>
                <a:gd name="connsiteX100" fmla="*/ 5082759 w 11962104"/>
                <a:gd name="connsiteY100" fmla="*/ 3 h 6858000"/>
                <a:gd name="connsiteX101" fmla="*/ 5185107 w 11962104"/>
                <a:gd name="connsiteY101" fmla="*/ 3 h 6858000"/>
                <a:gd name="connsiteX102" fmla="*/ 5185107 w 11962104"/>
                <a:gd name="connsiteY102" fmla="*/ 6858000 h 6858000"/>
                <a:gd name="connsiteX103" fmla="*/ 5082759 w 11962104"/>
                <a:gd name="connsiteY103" fmla="*/ 6858000 h 6858000"/>
                <a:gd name="connsiteX104" fmla="*/ 5294541 w 11962104"/>
                <a:gd name="connsiteY104" fmla="*/ 3 h 6858000"/>
                <a:gd name="connsiteX105" fmla="*/ 5396888 w 11962104"/>
                <a:gd name="connsiteY105" fmla="*/ 3 h 6858000"/>
                <a:gd name="connsiteX106" fmla="*/ 5396888 w 11962104"/>
                <a:gd name="connsiteY106" fmla="*/ 6858000 h 6858000"/>
                <a:gd name="connsiteX107" fmla="*/ 5294541 w 11962104"/>
                <a:gd name="connsiteY107" fmla="*/ 6858000 h 6858000"/>
                <a:gd name="connsiteX108" fmla="*/ 5506324 w 11962104"/>
                <a:gd name="connsiteY108" fmla="*/ 3 h 6858000"/>
                <a:gd name="connsiteX109" fmla="*/ 5608669 w 11962104"/>
                <a:gd name="connsiteY109" fmla="*/ 3 h 6858000"/>
                <a:gd name="connsiteX110" fmla="*/ 5608669 w 11962104"/>
                <a:gd name="connsiteY110" fmla="*/ 6858000 h 6858000"/>
                <a:gd name="connsiteX111" fmla="*/ 5506324 w 11962104"/>
                <a:gd name="connsiteY111" fmla="*/ 6858000 h 6858000"/>
                <a:gd name="connsiteX112" fmla="*/ 5718104 w 11962104"/>
                <a:gd name="connsiteY112" fmla="*/ 3 h 6858000"/>
                <a:gd name="connsiteX113" fmla="*/ 5820450 w 11962104"/>
                <a:gd name="connsiteY113" fmla="*/ 3 h 6858000"/>
                <a:gd name="connsiteX114" fmla="*/ 5820450 w 11962104"/>
                <a:gd name="connsiteY114" fmla="*/ 6858000 h 6858000"/>
                <a:gd name="connsiteX115" fmla="*/ 5718104 w 11962104"/>
                <a:gd name="connsiteY115" fmla="*/ 6858000 h 6858000"/>
                <a:gd name="connsiteX116" fmla="*/ 5929886 w 11962104"/>
                <a:gd name="connsiteY116" fmla="*/ 3 h 6858000"/>
                <a:gd name="connsiteX117" fmla="*/ 6032232 w 11962104"/>
                <a:gd name="connsiteY117" fmla="*/ 3 h 6858000"/>
                <a:gd name="connsiteX118" fmla="*/ 6032232 w 11962104"/>
                <a:gd name="connsiteY118" fmla="*/ 6858000 h 6858000"/>
                <a:gd name="connsiteX119" fmla="*/ 5929886 w 11962104"/>
                <a:gd name="connsiteY119" fmla="*/ 6858000 h 6858000"/>
                <a:gd name="connsiteX120" fmla="*/ 6141668 w 11962104"/>
                <a:gd name="connsiteY120" fmla="*/ 3 h 6858000"/>
                <a:gd name="connsiteX121" fmla="*/ 6244014 w 11962104"/>
                <a:gd name="connsiteY121" fmla="*/ 3 h 6858000"/>
                <a:gd name="connsiteX122" fmla="*/ 6244014 w 11962104"/>
                <a:gd name="connsiteY122" fmla="*/ 6858000 h 6858000"/>
                <a:gd name="connsiteX123" fmla="*/ 6141668 w 11962104"/>
                <a:gd name="connsiteY123" fmla="*/ 6858000 h 6858000"/>
                <a:gd name="connsiteX124" fmla="*/ 6353450 w 11962104"/>
                <a:gd name="connsiteY124" fmla="*/ 3 h 6858000"/>
                <a:gd name="connsiteX125" fmla="*/ 6455796 w 11962104"/>
                <a:gd name="connsiteY125" fmla="*/ 3 h 6858000"/>
                <a:gd name="connsiteX126" fmla="*/ 6455796 w 11962104"/>
                <a:gd name="connsiteY126" fmla="*/ 6858000 h 6858000"/>
                <a:gd name="connsiteX127" fmla="*/ 6353450 w 11962104"/>
                <a:gd name="connsiteY127" fmla="*/ 6858000 h 6858000"/>
                <a:gd name="connsiteX128" fmla="*/ 6565232 w 11962104"/>
                <a:gd name="connsiteY128" fmla="*/ 3 h 6858000"/>
                <a:gd name="connsiteX129" fmla="*/ 6667578 w 11962104"/>
                <a:gd name="connsiteY129" fmla="*/ 3 h 6858000"/>
                <a:gd name="connsiteX130" fmla="*/ 6667578 w 11962104"/>
                <a:gd name="connsiteY130" fmla="*/ 6858000 h 6858000"/>
                <a:gd name="connsiteX131" fmla="*/ 6565232 w 11962104"/>
                <a:gd name="connsiteY131" fmla="*/ 6858000 h 6858000"/>
                <a:gd name="connsiteX132" fmla="*/ 6777014 w 11962104"/>
                <a:gd name="connsiteY132" fmla="*/ 2 h 6858000"/>
                <a:gd name="connsiteX133" fmla="*/ 6879360 w 11962104"/>
                <a:gd name="connsiteY133" fmla="*/ 2 h 6858000"/>
                <a:gd name="connsiteX134" fmla="*/ 6879360 w 11962104"/>
                <a:gd name="connsiteY134" fmla="*/ 6858000 h 6858000"/>
                <a:gd name="connsiteX135" fmla="*/ 6777014 w 11962104"/>
                <a:gd name="connsiteY135" fmla="*/ 6858000 h 6858000"/>
                <a:gd name="connsiteX136" fmla="*/ 6988796 w 11962104"/>
                <a:gd name="connsiteY136" fmla="*/ 2 h 6858000"/>
                <a:gd name="connsiteX137" fmla="*/ 7091142 w 11962104"/>
                <a:gd name="connsiteY137" fmla="*/ 2 h 6858000"/>
                <a:gd name="connsiteX138" fmla="*/ 7091142 w 11962104"/>
                <a:gd name="connsiteY138" fmla="*/ 6858000 h 6858000"/>
                <a:gd name="connsiteX139" fmla="*/ 6988796 w 11962104"/>
                <a:gd name="connsiteY139" fmla="*/ 6858000 h 6858000"/>
                <a:gd name="connsiteX140" fmla="*/ 7200578 w 11962104"/>
                <a:gd name="connsiteY140" fmla="*/ 2 h 6858000"/>
                <a:gd name="connsiteX141" fmla="*/ 7302924 w 11962104"/>
                <a:gd name="connsiteY141" fmla="*/ 2 h 6858000"/>
                <a:gd name="connsiteX142" fmla="*/ 7302924 w 11962104"/>
                <a:gd name="connsiteY142" fmla="*/ 6858000 h 6858000"/>
                <a:gd name="connsiteX143" fmla="*/ 7200578 w 11962104"/>
                <a:gd name="connsiteY143" fmla="*/ 6858000 h 6858000"/>
                <a:gd name="connsiteX144" fmla="*/ 7412360 w 11962104"/>
                <a:gd name="connsiteY144" fmla="*/ 2 h 6858000"/>
                <a:gd name="connsiteX145" fmla="*/ 7514706 w 11962104"/>
                <a:gd name="connsiteY145" fmla="*/ 2 h 6858000"/>
                <a:gd name="connsiteX146" fmla="*/ 7514706 w 11962104"/>
                <a:gd name="connsiteY146" fmla="*/ 6858000 h 6858000"/>
                <a:gd name="connsiteX147" fmla="*/ 7412360 w 11962104"/>
                <a:gd name="connsiteY147" fmla="*/ 6858000 h 6858000"/>
                <a:gd name="connsiteX148" fmla="*/ 7624142 w 11962104"/>
                <a:gd name="connsiteY148" fmla="*/ 2 h 6858000"/>
                <a:gd name="connsiteX149" fmla="*/ 7726488 w 11962104"/>
                <a:gd name="connsiteY149" fmla="*/ 2 h 6858000"/>
                <a:gd name="connsiteX150" fmla="*/ 7726488 w 11962104"/>
                <a:gd name="connsiteY150" fmla="*/ 6858000 h 6858000"/>
                <a:gd name="connsiteX151" fmla="*/ 7624142 w 11962104"/>
                <a:gd name="connsiteY151" fmla="*/ 6858000 h 6858000"/>
                <a:gd name="connsiteX152" fmla="*/ 7835924 w 11962104"/>
                <a:gd name="connsiteY152" fmla="*/ 2 h 6858000"/>
                <a:gd name="connsiteX153" fmla="*/ 7938270 w 11962104"/>
                <a:gd name="connsiteY153" fmla="*/ 2 h 6858000"/>
                <a:gd name="connsiteX154" fmla="*/ 7938270 w 11962104"/>
                <a:gd name="connsiteY154" fmla="*/ 6858000 h 6858000"/>
                <a:gd name="connsiteX155" fmla="*/ 7835924 w 11962104"/>
                <a:gd name="connsiteY155" fmla="*/ 6858000 h 6858000"/>
                <a:gd name="connsiteX156" fmla="*/ 8047706 w 11962104"/>
                <a:gd name="connsiteY156" fmla="*/ 2 h 6858000"/>
                <a:gd name="connsiteX157" fmla="*/ 8150052 w 11962104"/>
                <a:gd name="connsiteY157" fmla="*/ 2 h 6858000"/>
                <a:gd name="connsiteX158" fmla="*/ 8150052 w 11962104"/>
                <a:gd name="connsiteY158" fmla="*/ 6858000 h 6858000"/>
                <a:gd name="connsiteX159" fmla="*/ 8047706 w 11962104"/>
                <a:gd name="connsiteY159" fmla="*/ 6858000 h 6858000"/>
                <a:gd name="connsiteX160" fmla="*/ 8259488 w 11962104"/>
                <a:gd name="connsiteY160" fmla="*/ 2 h 6858000"/>
                <a:gd name="connsiteX161" fmla="*/ 8361834 w 11962104"/>
                <a:gd name="connsiteY161" fmla="*/ 2 h 6858000"/>
                <a:gd name="connsiteX162" fmla="*/ 8361834 w 11962104"/>
                <a:gd name="connsiteY162" fmla="*/ 6858000 h 6858000"/>
                <a:gd name="connsiteX163" fmla="*/ 8259488 w 11962104"/>
                <a:gd name="connsiteY163" fmla="*/ 6858000 h 6858000"/>
                <a:gd name="connsiteX164" fmla="*/ 8471270 w 11962104"/>
                <a:gd name="connsiteY164" fmla="*/ 2 h 6858000"/>
                <a:gd name="connsiteX165" fmla="*/ 8573616 w 11962104"/>
                <a:gd name="connsiteY165" fmla="*/ 2 h 6858000"/>
                <a:gd name="connsiteX166" fmla="*/ 8573616 w 11962104"/>
                <a:gd name="connsiteY166" fmla="*/ 6858000 h 6858000"/>
                <a:gd name="connsiteX167" fmla="*/ 8471270 w 11962104"/>
                <a:gd name="connsiteY167" fmla="*/ 6858000 h 6858000"/>
                <a:gd name="connsiteX168" fmla="*/ 8683052 w 11962104"/>
                <a:gd name="connsiteY168" fmla="*/ 2 h 6858000"/>
                <a:gd name="connsiteX169" fmla="*/ 8785398 w 11962104"/>
                <a:gd name="connsiteY169" fmla="*/ 2 h 6858000"/>
                <a:gd name="connsiteX170" fmla="*/ 8785398 w 11962104"/>
                <a:gd name="connsiteY170" fmla="*/ 6858000 h 6858000"/>
                <a:gd name="connsiteX171" fmla="*/ 8683052 w 11962104"/>
                <a:gd name="connsiteY171" fmla="*/ 6858000 h 6858000"/>
                <a:gd name="connsiteX172" fmla="*/ 8894834 w 11962104"/>
                <a:gd name="connsiteY172" fmla="*/ 1 h 6858000"/>
                <a:gd name="connsiteX173" fmla="*/ 8997180 w 11962104"/>
                <a:gd name="connsiteY173" fmla="*/ 1 h 6858000"/>
                <a:gd name="connsiteX174" fmla="*/ 8997180 w 11962104"/>
                <a:gd name="connsiteY174" fmla="*/ 6858000 h 6858000"/>
                <a:gd name="connsiteX175" fmla="*/ 8894834 w 11962104"/>
                <a:gd name="connsiteY175" fmla="*/ 6858000 h 6858000"/>
                <a:gd name="connsiteX176" fmla="*/ 9106616 w 11962104"/>
                <a:gd name="connsiteY176" fmla="*/ 1 h 6858000"/>
                <a:gd name="connsiteX177" fmla="*/ 9208962 w 11962104"/>
                <a:gd name="connsiteY177" fmla="*/ 1 h 6858000"/>
                <a:gd name="connsiteX178" fmla="*/ 9208962 w 11962104"/>
                <a:gd name="connsiteY178" fmla="*/ 6858000 h 6858000"/>
                <a:gd name="connsiteX179" fmla="*/ 9106616 w 11962104"/>
                <a:gd name="connsiteY179" fmla="*/ 6858000 h 6858000"/>
                <a:gd name="connsiteX180" fmla="*/ 9318398 w 11962104"/>
                <a:gd name="connsiteY180" fmla="*/ 1 h 6858000"/>
                <a:gd name="connsiteX181" fmla="*/ 9420744 w 11962104"/>
                <a:gd name="connsiteY181" fmla="*/ 1 h 6858000"/>
                <a:gd name="connsiteX182" fmla="*/ 9420744 w 11962104"/>
                <a:gd name="connsiteY182" fmla="*/ 6858000 h 6858000"/>
                <a:gd name="connsiteX183" fmla="*/ 9318398 w 11962104"/>
                <a:gd name="connsiteY183" fmla="*/ 6858000 h 6858000"/>
                <a:gd name="connsiteX184" fmla="*/ 9530180 w 11962104"/>
                <a:gd name="connsiteY184" fmla="*/ 1 h 6858000"/>
                <a:gd name="connsiteX185" fmla="*/ 9632526 w 11962104"/>
                <a:gd name="connsiteY185" fmla="*/ 1 h 6858000"/>
                <a:gd name="connsiteX186" fmla="*/ 9632526 w 11962104"/>
                <a:gd name="connsiteY186" fmla="*/ 6858000 h 6858000"/>
                <a:gd name="connsiteX187" fmla="*/ 9530180 w 11962104"/>
                <a:gd name="connsiteY187" fmla="*/ 6858000 h 6858000"/>
                <a:gd name="connsiteX188" fmla="*/ 9741962 w 11962104"/>
                <a:gd name="connsiteY188" fmla="*/ 1 h 6858000"/>
                <a:gd name="connsiteX189" fmla="*/ 9844308 w 11962104"/>
                <a:gd name="connsiteY189" fmla="*/ 1 h 6858000"/>
                <a:gd name="connsiteX190" fmla="*/ 9844308 w 11962104"/>
                <a:gd name="connsiteY190" fmla="*/ 6858000 h 6858000"/>
                <a:gd name="connsiteX191" fmla="*/ 9741962 w 11962104"/>
                <a:gd name="connsiteY191" fmla="*/ 6858000 h 6858000"/>
                <a:gd name="connsiteX192" fmla="*/ 9953744 w 11962104"/>
                <a:gd name="connsiteY192" fmla="*/ 1 h 6858000"/>
                <a:gd name="connsiteX193" fmla="*/ 10056090 w 11962104"/>
                <a:gd name="connsiteY193" fmla="*/ 1 h 6858000"/>
                <a:gd name="connsiteX194" fmla="*/ 10056090 w 11962104"/>
                <a:gd name="connsiteY194" fmla="*/ 6858000 h 6858000"/>
                <a:gd name="connsiteX195" fmla="*/ 9953744 w 11962104"/>
                <a:gd name="connsiteY195" fmla="*/ 6858000 h 6858000"/>
                <a:gd name="connsiteX196" fmla="*/ 10165526 w 11962104"/>
                <a:gd name="connsiteY196" fmla="*/ 1 h 6858000"/>
                <a:gd name="connsiteX197" fmla="*/ 10267872 w 11962104"/>
                <a:gd name="connsiteY197" fmla="*/ 1 h 6858000"/>
                <a:gd name="connsiteX198" fmla="*/ 10267872 w 11962104"/>
                <a:gd name="connsiteY198" fmla="*/ 6858000 h 6858000"/>
                <a:gd name="connsiteX199" fmla="*/ 10165526 w 11962104"/>
                <a:gd name="connsiteY199" fmla="*/ 6858000 h 6858000"/>
                <a:gd name="connsiteX200" fmla="*/ 10377308 w 11962104"/>
                <a:gd name="connsiteY200" fmla="*/ 1 h 6858000"/>
                <a:gd name="connsiteX201" fmla="*/ 10479654 w 11962104"/>
                <a:gd name="connsiteY201" fmla="*/ 1 h 6858000"/>
                <a:gd name="connsiteX202" fmla="*/ 10479654 w 11962104"/>
                <a:gd name="connsiteY202" fmla="*/ 6858000 h 6858000"/>
                <a:gd name="connsiteX203" fmla="*/ 10377308 w 11962104"/>
                <a:gd name="connsiteY203" fmla="*/ 6858000 h 6858000"/>
                <a:gd name="connsiteX204" fmla="*/ 10589090 w 11962104"/>
                <a:gd name="connsiteY204" fmla="*/ 1 h 6858000"/>
                <a:gd name="connsiteX205" fmla="*/ 10691436 w 11962104"/>
                <a:gd name="connsiteY205" fmla="*/ 1 h 6858000"/>
                <a:gd name="connsiteX206" fmla="*/ 10691436 w 11962104"/>
                <a:gd name="connsiteY206" fmla="*/ 6858000 h 6858000"/>
                <a:gd name="connsiteX207" fmla="*/ 10589090 w 11962104"/>
                <a:gd name="connsiteY207" fmla="*/ 6858000 h 6858000"/>
                <a:gd name="connsiteX208" fmla="*/ 10800872 w 11962104"/>
                <a:gd name="connsiteY208" fmla="*/ 1 h 6858000"/>
                <a:gd name="connsiteX209" fmla="*/ 10903218 w 11962104"/>
                <a:gd name="connsiteY209" fmla="*/ 1 h 6858000"/>
                <a:gd name="connsiteX210" fmla="*/ 10903218 w 11962104"/>
                <a:gd name="connsiteY210" fmla="*/ 6858000 h 6858000"/>
                <a:gd name="connsiteX211" fmla="*/ 10800872 w 11962104"/>
                <a:gd name="connsiteY211" fmla="*/ 6858000 h 6858000"/>
                <a:gd name="connsiteX212" fmla="*/ 11012654 w 11962104"/>
                <a:gd name="connsiteY212" fmla="*/ 0 h 6858000"/>
                <a:gd name="connsiteX213" fmla="*/ 11115000 w 11962104"/>
                <a:gd name="connsiteY213" fmla="*/ 0 h 6858000"/>
                <a:gd name="connsiteX214" fmla="*/ 11115000 w 11962104"/>
                <a:gd name="connsiteY214" fmla="*/ 6858000 h 6858000"/>
                <a:gd name="connsiteX215" fmla="*/ 11012654 w 11962104"/>
                <a:gd name="connsiteY215" fmla="*/ 6858000 h 6858000"/>
                <a:gd name="connsiteX216" fmla="*/ 11224436 w 11962104"/>
                <a:gd name="connsiteY216" fmla="*/ 0 h 6858000"/>
                <a:gd name="connsiteX217" fmla="*/ 11326782 w 11962104"/>
                <a:gd name="connsiteY217" fmla="*/ 0 h 6858000"/>
                <a:gd name="connsiteX218" fmla="*/ 11326782 w 11962104"/>
                <a:gd name="connsiteY218" fmla="*/ 6858000 h 6858000"/>
                <a:gd name="connsiteX219" fmla="*/ 11224436 w 11962104"/>
                <a:gd name="connsiteY219" fmla="*/ 6858000 h 6858000"/>
                <a:gd name="connsiteX220" fmla="*/ 11436218 w 11962104"/>
                <a:gd name="connsiteY220" fmla="*/ 0 h 6858000"/>
                <a:gd name="connsiteX221" fmla="*/ 11538564 w 11962104"/>
                <a:gd name="connsiteY221" fmla="*/ 0 h 6858000"/>
                <a:gd name="connsiteX222" fmla="*/ 11538564 w 11962104"/>
                <a:gd name="connsiteY222" fmla="*/ 6858000 h 6858000"/>
                <a:gd name="connsiteX223" fmla="*/ 11436218 w 11962104"/>
                <a:gd name="connsiteY223" fmla="*/ 6858000 h 6858000"/>
                <a:gd name="connsiteX224" fmla="*/ 11648000 w 11962104"/>
                <a:gd name="connsiteY224" fmla="*/ 0 h 6858000"/>
                <a:gd name="connsiteX225" fmla="*/ 11750346 w 11962104"/>
                <a:gd name="connsiteY225" fmla="*/ 0 h 6858000"/>
                <a:gd name="connsiteX226" fmla="*/ 11750346 w 11962104"/>
                <a:gd name="connsiteY226" fmla="*/ 6858000 h 6858000"/>
                <a:gd name="connsiteX227" fmla="*/ 11648000 w 11962104"/>
                <a:gd name="connsiteY227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</a:cxnLst>
              <a:rect l="l" t="t" r="r" b="b"/>
              <a:pathLst>
                <a:path w="11962104" h="6858000">
                  <a:moveTo>
                    <a:pt x="11859758" y="6"/>
                  </a:moveTo>
                  <a:lnTo>
                    <a:pt x="11962104" y="6"/>
                  </a:lnTo>
                  <a:lnTo>
                    <a:pt x="11962104" y="6858000"/>
                  </a:lnTo>
                  <a:lnTo>
                    <a:pt x="11859758" y="6858000"/>
                  </a:lnTo>
                  <a:close/>
                  <a:moveTo>
                    <a:pt x="0" y="6"/>
                  </a:moveTo>
                  <a:lnTo>
                    <a:pt x="102346" y="6"/>
                  </a:lnTo>
                  <a:lnTo>
                    <a:pt x="102346" y="6858000"/>
                  </a:lnTo>
                  <a:lnTo>
                    <a:pt x="0" y="6858000"/>
                  </a:lnTo>
                  <a:close/>
                  <a:moveTo>
                    <a:pt x="211782" y="6"/>
                  </a:moveTo>
                  <a:lnTo>
                    <a:pt x="314127" y="6"/>
                  </a:lnTo>
                  <a:lnTo>
                    <a:pt x="314127" y="6858000"/>
                  </a:lnTo>
                  <a:lnTo>
                    <a:pt x="211782" y="6858000"/>
                  </a:lnTo>
                  <a:close/>
                  <a:moveTo>
                    <a:pt x="423563" y="6"/>
                  </a:moveTo>
                  <a:lnTo>
                    <a:pt x="525909" y="6"/>
                  </a:lnTo>
                  <a:lnTo>
                    <a:pt x="525909" y="6858000"/>
                  </a:lnTo>
                  <a:lnTo>
                    <a:pt x="423563" y="6858000"/>
                  </a:lnTo>
                  <a:close/>
                  <a:moveTo>
                    <a:pt x="635345" y="5"/>
                  </a:moveTo>
                  <a:lnTo>
                    <a:pt x="737691" y="5"/>
                  </a:lnTo>
                  <a:lnTo>
                    <a:pt x="737691" y="6858000"/>
                  </a:lnTo>
                  <a:lnTo>
                    <a:pt x="635345" y="6858000"/>
                  </a:lnTo>
                  <a:close/>
                  <a:moveTo>
                    <a:pt x="847127" y="5"/>
                  </a:moveTo>
                  <a:lnTo>
                    <a:pt x="949472" y="5"/>
                  </a:lnTo>
                  <a:lnTo>
                    <a:pt x="949472" y="6858000"/>
                  </a:lnTo>
                  <a:lnTo>
                    <a:pt x="847127" y="6858000"/>
                  </a:lnTo>
                  <a:close/>
                  <a:moveTo>
                    <a:pt x="1058908" y="5"/>
                  </a:moveTo>
                  <a:lnTo>
                    <a:pt x="1161254" y="5"/>
                  </a:lnTo>
                  <a:lnTo>
                    <a:pt x="1161254" y="6858000"/>
                  </a:lnTo>
                  <a:lnTo>
                    <a:pt x="1058908" y="6858000"/>
                  </a:lnTo>
                  <a:close/>
                  <a:moveTo>
                    <a:pt x="1270690" y="5"/>
                  </a:moveTo>
                  <a:lnTo>
                    <a:pt x="1373036" y="5"/>
                  </a:lnTo>
                  <a:lnTo>
                    <a:pt x="1373036" y="6858000"/>
                  </a:lnTo>
                  <a:lnTo>
                    <a:pt x="1270690" y="6858000"/>
                  </a:lnTo>
                  <a:close/>
                  <a:moveTo>
                    <a:pt x="1482472" y="5"/>
                  </a:moveTo>
                  <a:lnTo>
                    <a:pt x="1584817" y="5"/>
                  </a:lnTo>
                  <a:lnTo>
                    <a:pt x="1584817" y="6858000"/>
                  </a:lnTo>
                  <a:lnTo>
                    <a:pt x="1482472" y="6858000"/>
                  </a:lnTo>
                  <a:close/>
                  <a:moveTo>
                    <a:pt x="1694253" y="5"/>
                  </a:moveTo>
                  <a:lnTo>
                    <a:pt x="1796599" y="5"/>
                  </a:lnTo>
                  <a:lnTo>
                    <a:pt x="1796599" y="6858000"/>
                  </a:lnTo>
                  <a:lnTo>
                    <a:pt x="1694253" y="6858000"/>
                  </a:lnTo>
                  <a:close/>
                  <a:moveTo>
                    <a:pt x="1906035" y="5"/>
                  </a:moveTo>
                  <a:lnTo>
                    <a:pt x="2008383" y="5"/>
                  </a:lnTo>
                  <a:lnTo>
                    <a:pt x="2008383" y="6858000"/>
                  </a:lnTo>
                  <a:lnTo>
                    <a:pt x="1906035" y="6858000"/>
                  </a:lnTo>
                  <a:close/>
                  <a:moveTo>
                    <a:pt x="2117819" y="5"/>
                  </a:moveTo>
                  <a:lnTo>
                    <a:pt x="2220164" y="5"/>
                  </a:lnTo>
                  <a:lnTo>
                    <a:pt x="2220164" y="6858000"/>
                  </a:lnTo>
                  <a:lnTo>
                    <a:pt x="2117819" y="6858000"/>
                  </a:lnTo>
                  <a:close/>
                  <a:moveTo>
                    <a:pt x="2329600" y="5"/>
                  </a:moveTo>
                  <a:lnTo>
                    <a:pt x="2431946" y="5"/>
                  </a:lnTo>
                  <a:lnTo>
                    <a:pt x="2431946" y="6858000"/>
                  </a:lnTo>
                  <a:lnTo>
                    <a:pt x="2329600" y="6858000"/>
                  </a:lnTo>
                  <a:close/>
                  <a:moveTo>
                    <a:pt x="2541382" y="4"/>
                  </a:moveTo>
                  <a:lnTo>
                    <a:pt x="2643729" y="4"/>
                  </a:lnTo>
                  <a:lnTo>
                    <a:pt x="2643729" y="6858000"/>
                  </a:lnTo>
                  <a:lnTo>
                    <a:pt x="2541382" y="6858000"/>
                  </a:lnTo>
                  <a:close/>
                  <a:moveTo>
                    <a:pt x="2753164" y="4"/>
                  </a:moveTo>
                  <a:lnTo>
                    <a:pt x="2855511" y="4"/>
                  </a:lnTo>
                  <a:lnTo>
                    <a:pt x="2855511" y="6858000"/>
                  </a:lnTo>
                  <a:lnTo>
                    <a:pt x="2753164" y="6858000"/>
                  </a:lnTo>
                  <a:close/>
                  <a:moveTo>
                    <a:pt x="2964947" y="4"/>
                  </a:moveTo>
                  <a:lnTo>
                    <a:pt x="3067294" y="4"/>
                  </a:lnTo>
                  <a:lnTo>
                    <a:pt x="3067294" y="6858000"/>
                  </a:lnTo>
                  <a:lnTo>
                    <a:pt x="2964947" y="6858000"/>
                  </a:lnTo>
                  <a:close/>
                  <a:moveTo>
                    <a:pt x="3176729" y="4"/>
                  </a:moveTo>
                  <a:lnTo>
                    <a:pt x="3279074" y="4"/>
                  </a:lnTo>
                  <a:lnTo>
                    <a:pt x="3279074" y="6858000"/>
                  </a:lnTo>
                  <a:lnTo>
                    <a:pt x="3176729" y="6858000"/>
                  </a:lnTo>
                  <a:close/>
                  <a:moveTo>
                    <a:pt x="3388508" y="4"/>
                  </a:moveTo>
                  <a:lnTo>
                    <a:pt x="3490853" y="4"/>
                  </a:lnTo>
                  <a:lnTo>
                    <a:pt x="3490853" y="6858000"/>
                  </a:lnTo>
                  <a:lnTo>
                    <a:pt x="3388508" y="6858000"/>
                  </a:lnTo>
                  <a:close/>
                  <a:moveTo>
                    <a:pt x="3600290" y="4"/>
                  </a:moveTo>
                  <a:lnTo>
                    <a:pt x="3702636" y="4"/>
                  </a:lnTo>
                  <a:lnTo>
                    <a:pt x="3702636" y="6858000"/>
                  </a:lnTo>
                  <a:lnTo>
                    <a:pt x="3600290" y="6858000"/>
                  </a:lnTo>
                  <a:close/>
                  <a:moveTo>
                    <a:pt x="3812073" y="4"/>
                  </a:moveTo>
                  <a:lnTo>
                    <a:pt x="3914419" y="4"/>
                  </a:lnTo>
                  <a:lnTo>
                    <a:pt x="3914419" y="6858000"/>
                  </a:lnTo>
                  <a:lnTo>
                    <a:pt x="3812073" y="6858000"/>
                  </a:lnTo>
                  <a:close/>
                  <a:moveTo>
                    <a:pt x="4023854" y="4"/>
                  </a:moveTo>
                  <a:lnTo>
                    <a:pt x="4126196" y="4"/>
                  </a:lnTo>
                  <a:lnTo>
                    <a:pt x="4126196" y="6858000"/>
                  </a:lnTo>
                  <a:lnTo>
                    <a:pt x="4023854" y="6858000"/>
                  </a:lnTo>
                  <a:close/>
                  <a:moveTo>
                    <a:pt x="4235632" y="4"/>
                  </a:moveTo>
                  <a:lnTo>
                    <a:pt x="4337979" y="4"/>
                  </a:lnTo>
                  <a:lnTo>
                    <a:pt x="4337979" y="6858000"/>
                  </a:lnTo>
                  <a:lnTo>
                    <a:pt x="4235632" y="6858000"/>
                  </a:lnTo>
                  <a:close/>
                  <a:moveTo>
                    <a:pt x="4447414" y="4"/>
                  </a:moveTo>
                  <a:lnTo>
                    <a:pt x="4549760" y="4"/>
                  </a:lnTo>
                  <a:lnTo>
                    <a:pt x="4549760" y="6858000"/>
                  </a:lnTo>
                  <a:lnTo>
                    <a:pt x="4447414" y="6858000"/>
                  </a:lnTo>
                  <a:close/>
                  <a:moveTo>
                    <a:pt x="4659196" y="3"/>
                  </a:moveTo>
                  <a:lnTo>
                    <a:pt x="4761540" y="3"/>
                  </a:lnTo>
                  <a:lnTo>
                    <a:pt x="4761540" y="6858000"/>
                  </a:lnTo>
                  <a:lnTo>
                    <a:pt x="4659196" y="6858000"/>
                  </a:lnTo>
                  <a:close/>
                  <a:moveTo>
                    <a:pt x="4870977" y="3"/>
                  </a:moveTo>
                  <a:lnTo>
                    <a:pt x="4973323" y="3"/>
                  </a:lnTo>
                  <a:lnTo>
                    <a:pt x="4973323" y="6858000"/>
                  </a:lnTo>
                  <a:lnTo>
                    <a:pt x="4870977" y="6858000"/>
                  </a:lnTo>
                  <a:close/>
                  <a:moveTo>
                    <a:pt x="5082759" y="3"/>
                  </a:moveTo>
                  <a:lnTo>
                    <a:pt x="5185107" y="3"/>
                  </a:lnTo>
                  <a:lnTo>
                    <a:pt x="5185107" y="6858000"/>
                  </a:lnTo>
                  <a:lnTo>
                    <a:pt x="5082759" y="6858000"/>
                  </a:lnTo>
                  <a:close/>
                  <a:moveTo>
                    <a:pt x="5294541" y="3"/>
                  </a:moveTo>
                  <a:lnTo>
                    <a:pt x="5396888" y="3"/>
                  </a:lnTo>
                  <a:lnTo>
                    <a:pt x="5396888" y="6858000"/>
                  </a:lnTo>
                  <a:lnTo>
                    <a:pt x="5294541" y="6858000"/>
                  </a:lnTo>
                  <a:close/>
                  <a:moveTo>
                    <a:pt x="5506324" y="3"/>
                  </a:moveTo>
                  <a:lnTo>
                    <a:pt x="5608669" y="3"/>
                  </a:lnTo>
                  <a:lnTo>
                    <a:pt x="5608669" y="6858000"/>
                  </a:lnTo>
                  <a:lnTo>
                    <a:pt x="5506324" y="6858000"/>
                  </a:lnTo>
                  <a:close/>
                  <a:moveTo>
                    <a:pt x="5718104" y="3"/>
                  </a:moveTo>
                  <a:lnTo>
                    <a:pt x="5820450" y="3"/>
                  </a:lnTo>
                  <a:lnTo>
                    <a:pt x="5820450" y="6858000"/>
                  </a:lnTo>
                  <a:lnTo>
                    <a:pt x="5718104" y="6858000"/>
                  </a:lnTo>
                  <a:close/>
                  <a:moveTo>
                    <a:pt x="5929886" y="3"/>
                  </a:moveTo>
                  <a:lnTo>
                    <a:pt x="6032232" y="3"/>
                  </a:lnTo>
                  <a:lnTo>
                    <a:pt x="6032232" y="6858000"/>
                  </a:lnTo>
                  <a:lnTo>
                    <a:pt x="5929886" y="6858000"/>
                  </a:lnTo>
                  <a:close/>
                  <a:moveTo>
                    <a:pt x="6141668" y="3"/>
                  </a:moveTo>
                  <a:lnTo>
                    <a:pt x="6244014" y="3"/>
                  </a:lnTo>
                  <a:lnTo>
                    <a:pt x="6244014" y="6858000"/>
                  </a:lnTo>
                  <a:lnTo>
                    <a:pt x="6141668" y="6858000"/>
                  </a:lnTo>
                  <a:close/>
                  <a:moveTo>
                    <a:pt x="6353450" y="3"/>
                  </a:moveTo>
                  <a:lnTo>
                    <a:pt x="6455796" y="3"/>
                  </a:lnTo>
                  <a:lnTo>
                    <a:pt x="6455796" y="6858000"/>
                  </a:lnTo>
                  <a:lnTo>
                    <a:pt x="6353450" y="6858000"/>
                  </a:lnTo>
                  <a:close/>
                  <a:moveTo>
                    <a:pt x="6565232" y="3"/>
                  </a:moveTo>
                  <a:lnTo>
                    <a:pt x="6667578" y="3"/>
                  </a:lnTo>
                  <a:lnTo>
                    <a:pt x="6667578" y="6858000"/>
                  </a:lnTo>
                  <a:lnTo>
                    <a:pt x="6565232" y="6858000"/>
                  </a:lnTo>
                  <a:close/>
                  <a:moveTo>
                    <a:pt x="6777014" y="2"/>
                  </a:moveTo>
                  <a:lnTo>
                    <a:pt x="6879360" y="2"/>
                  </a:lnTo>
                  <a:lnTo>
                    <a:pt x="6879360" y="6858000"/>
                  </a:lnTo>
                  <a:lnTo>
                    <a:pt x="6777014" y="6858000"/>
                  </a:lnTo>
                  <a:close/>
                  <a:moveTo>
                    <a:pt x="6988796" y="2"/>
                  </a:moveTo>
                  <a:lnTo>
                    <a:pt x="7091142" y="2"/>
                  </a:lnTo>
                  <a:lnTo>
                    <a:pt x="7091142" y="6858000"/>
                  </a:lnTo>
                  <a:lnTo>
                    <a:pt x="6988796" y="6858000"/>
                  </a:lnTo>
                  <a:close/>
                  <a:moveTo>
                    <a:pt x="7200578" y="2"/>
                  </a:moveTo>
                  <a:lnTo>
                    <a:pt x="7302924" y="2"/>
                  </a:lnTo>
                  <a:lnTo>
                    <a:pt x="7302924" y="6858000"/>
                  </a:lnTo>
                  <a:lnTo>
                    <a:pt x="7200578" y="6858000"/>
                  </a:lnTo>
                  <a:close/>
                  <a:moveTo>
                    <a:pt x="7412360" y="2"/>
                  </a:moveTo>
                  <a:lnTo>
                    <a:pt x="7514706" y="2"/>
                  </a:lnTo>
                  <a:lnTo>
                    <a:pt x="7514706" y="6858000"/>
                  </a:lnTo>
                  <a:lnTo>
                    <a:pt x="7412360" y="6858000"/>
                  </a:lnTo>
                  <a:close/>
                  <a:moveTo>
                    <a:pt x="7624142" y="2"/>
                  </a:moveTo>
                  <a:lnTo>
                    <a:pt x="7726488" y="2"/>
                  </a:lnTo>
                  <a:lnTo>
                    <a:pt x="7726488" y="6858000"/>
                  </a:lnTo>
                  <a:lnTo>
                    <a:pt x="7624142" y="6858000"/>
                  </a:lnTo>
                  <a:close/>
                  <a:moveTo>
                    <a:pt x="7835924" y="2"/>
                  </a:moveTo>
                  <a:lnTo>
                    <a:pt x="7938270" y="2"/>
                  </a:lnTo>
                  <a:lnTo>
                    <a:pt x="7938270" y="6858000"/>
                  </a:lnTo>
                  <a:lnTo>
                    <a:pt x="7835924" y="6858000"/>
                  </a:lnTo>
                  <a:close/>
                  <a:moveTo>
                    <a:pt x="8047706" y="2"/>
                  </a:moveTo>
                  <a:lnTo>
                    <a:pt x="8150052" y="2"/>
                  </a:lnTo>
                  <a:lnTo>
                    <a:pt x="8150052" y="6858000"/>
                  </a:lnTo>
                  <a:lnTo>
                    <a:pt x="8047706" y="6858000"/>
                  </a:lnTo>
                  <a:close/>
                  <a:moveTo>
                    <a:pt x="8259488" y="2"/>
                  </a:moveTo>
                  <a:lnTo>
                    <a:pt x="8361834" y="2"/>
                  </a:lnTo>
                  <a:lnTo>
                    <a:pt x="8361834" y="6858000"/>
                  </a:lnTo>
                  <a:lnTo>
                    <a:pt x="8259488" y="6858000"/>
                  </a:lnTo>
                  <a:close/>
                  <a:moveTo>
                    <a:pt x="8471270" y="2"/>
                  </a:moveTo>
                  <a:lnTo>
                    <a:pt x="8573616" y="2"/>
                  </a:lnTo>
                  <a:lnTo>
                    <a:pt x="8573616" y="6858000"/>
                  </a:lnTo>
                  <a:lnTo>
                    <a:pt x="8471270" y="6858000"/>
                  </a:lnTo>
                  <a:close/>
                  <a:moveTo>
                    <a:pt x="8683052" y="2"/>
                  </a:moveTo>
                  <a:lnTo>
                    <a:pt x="8785398" y="2"/>
                  </a:lnTo>
                  <a:lnTo>
                    <a:pt x="8785398" y="6858000"/>
                  </a:lnTo>
                  <a:lnTo>
                    <a:pt x="8683052" y="6858000"/>
                  </a:lnTo>
                  <a:close/>
                  <a:moveTo>
                    <a:pt x="8894834" y="1"/>
                  </a:moveTo>
                  <a:lnTo>
                    <a:pt x="8997180" y="1"/>
                  </a:lnTo>
                  <a:lnTo>
                    <a:pt x="8997180" y="6858000"/>
                  </a:lnTo>
                  <a:lnTo>
                    <a:pt x="8894834" y="6858000"/>
                  </a:lnTo>
                  <a:close/>
                  <a:moveTo>
                    <a:pt x="9106616" y="1"/>
                  </a:moveTo>
                  <a:lnTo>
                    <a:pt x="9208962" y="1"/>
                  </a:lnTo>
                  <a:lnTo>
                    <a:pt x="9208962" y="6858000"/>
                  </a:lnTo>
                  <a:lnTo>
                    <a:pt x="9106616" y="6858000"/>
                  </a:lnTo>
                  <a:close/>
                  <a:moveTo>
                    <a:pt x="9318398" y="1"/>
                  </a:moveTo>
                  <a:lnTo>
                    <a:pt x="9420744" y="1"/>
                  </a:lnTo>
                  <a:lnTo>
                    <a:pt x="9420744" y="6858000"/>
                  </a:lnTo>
                  <a:lnTo>
                    <a:pt x="9318398" y="6858000"/>
                  </a:lnTo>
                  <a:close/>
                  <a:moveTo>
                    <a:pt x="9530180" y="1"/>
                  </a:moveTo>
                  <a:lnTo>
                    <a:pt x="9632526" y="1"/>
                  </a:lnTo>
                  <a:lnTo>
                    <a:pt x="9632526" y="6858000"/>
                  </a:lnTo>
                  <a:lnTo>
                    <a:pt x="9530180" y="6858000"/>
                  </a:lnTo>
                  <a:close/>
                  <a:moveTo>
                    <a:pt x="9741962" y="1"/>
                  </a:moveTo>
                  <a:lnTo>
                    <a:pt x="9844308" y="1"/>
                  </a:lnTo>
                  <a:lnTo>
                    <a:pt x="9844308" y="6858000"/>
                  </a:lnTo>
                  <a:lnTo>
                    <a:pt x="9741962" y="6858000"/>
                  </a:lnTo>
                  <a:close/>
                  <a:moveTo>
                    <a:pt x="9953744" y="1"/>
                  </a:moveTo>
                  <a:lnTo>
                    <a:pt x="10056090" y="1"/>
                  </a:lnTo>
                  <a:lnTo>
                    <a:pt x="10056090" y="6858000"/>
                  </a:lnTo>
                  <a:lnTo>
                    <a:pt x="9953744" y="6858000"/>
                  </a:lnTo>
                  <a:close/>
                  <a:moveTo>
                    <a:pt x="10165526" y="1"/>
                  </a:moveTo>
                  <a:lnTo>
                    <a:pt x="10267872" y="1"/>
                  </a:lnTo>
                  <a:lnTo>
                    <a:pt x="10267872" y="6858000"/>
                  </a:lnTo>
                  <a:lnTo>
                    <a:pt x="10165526" y="6858000"/>
                  </a:lnTo>
                  <a:close/>
                  <a:moveTo>
                    <a:pt x="10377308" y="1"/>
                  </a:moveTo>
                  <a:lnTo>
                    <a:pt x="10479654" y="1"/>
                  </a:lnTo>
                  <a:lnTo>
                    <a:pt x="10479654" y="6858000"/>
                  </a:lnTo>
                  <a:lnTo>
                    <a:pt x="10377308" y="6858000"/>
                  </a:lnTo>
                  <a:close/>
                  <a:moveTo>
                    <a:pt x="10589090" y="1"/>
                  </a:moveTo>
                  <a:lnTo>
                    <a:pt x="10691436" y="1"/>
                  </a:lnTo>
                  <a:lnTo>
                    <a:pt x="10691436" y="6858000"/>
                  </a:lnTo>
                  <a:lnTo>
                    <a:pt x="10589090" y="6858000"/>
                  </a:lnTo>
                  <a:close/>
                  <a:moveTo>
                    <a:pt x="10800872" y="1"/>
                  </a:moveTo>
                  <a:lnTo>
                    <a:pt x="10903218" y="1"/>
                  </a:lnTo>
                  <a:lnTo>
                    <a:pt x="10903218" y="6858000"/>
                  </a:lnTo>
                  <a:lnTo>
                    <a:pt x="10800872" y="6858000"/>
                  </a:lnTo>
                  <a:close/>
                  <a:moveTo>
                    <a:pt x="11012654" y="0"/>
                  </a:moveTo>
                  <a:lnTo>
                    <a:pt x="11115000" y="0"/>
                  </a:lnTo>
                  <a:lnTo>
                    <a:pt x="11115000" y="6858000"/>
                  </a:lnTo>
                  <a:lnTo>
                    <a:pt x="11012654" y="6858000"/>
                  </a:lnTo>
                  <a:close/>
                  <a:moveTo>
                    <a:pt x="11224436" y="0"/>
                  </a:moveTo>
                  <a:lnTo>
                    <a:pt x="11326782" y="0"/>
                  </a:lnTo>
                  <a:lnTo>
                    <a:pt x="11326782" y="6858000"/>
                  </a:lnTo>
                  <a:lnTo>
                    <a:pt x="11224436" y="6858000"/>
                  </a:lnTo>
                  <a:close/>
                  <a:moveTo>
                    <a:pt x="11436218" y="0"/>
                  </a:moveTo>
                  <a:lnTo>
                    <a:pt x="11538564" y="0"/>
                  </a:lnTo>
                  <a:lnTo>
                    <a:pt x="11538564" y="6858000"/>
                  </a:lnTo>
                  <a:lnTo>
                    <a:pt x="11436218" y="6858000"/>
                  </a:lnTo>
                  <a:close/>
                  <a:moveTo>
                    <a:pt x="11648000" y="0"/>
                  </a:moveTo>
                  <a:lnTo>
                    <a:pt x="11750346" y="0"/>
                  </a:lnTo>
                  <a:lnTo>
                    <a:pt x="11750346" y="6858000"/>
                  </a:lnTo>
                  <a:lnTo>
                    <a:pt x="11648000" y="6858000"/>
                  </a:lnTo>
                  <a:close/>
                </a:path>
              </a:pathLst>
            </a:custGeom>
            <a:solidFill>
              <a:srgbClr val="BDE6F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4888E8D2-97B8-24ED-BEB5-9E1F2454FFB7}"/>
                </a:ext>
              </a:extLst>
            </p:cNvPr>
            <p:cNvSpPr/>
            <p:nvPr/>
          </p:nvSpPr>
          <p:spPr>
            <a:xfrm>
              <a:off x="0" y="1"/>
              <a:ext cx="12192000" cy="863600"/>
            </a:xfrm>
            <a:prstGeom prst="rect">
              <a:avLst/>
            </a:prstGeom>
            <a:solidFill>
              <a:srgbClr val="9FB6FA"/>
            </a:solidFill>
            <a:ln>
              <a:noFill/>
            </a:ln>
            <a:effectLst>
              <a:outerShdw dist="63500" dir="5400000" algn="t" rotWithShape="0">
                <a:schemeClr val="bg1"/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1790700">
                <a:defRPr/>
              </a:pPr>
              <a:endParaRPr lang="ko-KR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65" name="모서리가 둥근 직사각형 73">
              <a:extLst>
                <a:ext uri="{FF2B5EF4-FFF2-40B4-BE49-F238E27FC236}">
                  <a16:creationId xmlns:a16="http://schemas.microsoft.com/office/drawing/2014/main" id="{42FF673D-1C38-42DE-572E-E81EAFF62E77}"/>
                </a:ext>
              </a:extLst>
            </p:cNvPr>
            <p:cNvSpPr/>
            <p:nvPr/>
          </p:nvSpPr>
          <p:spPr>
            <a:xfrm>
              <a:off x="318076" y="217524"/>
              <a:ext cx="2079684" cy="400498"/>
            </a:xfrm>
            <a:prstGeom prst="roundRect">
              <a:avLst>
                <a:gd name="adj" fmla="val 50000"/>
              </a:avLst>
            </a:prstGeom>
            <a:solidFill>
              <a:srgbClr val="7556AE"/>
            </a:solidFill>
            <a:ln w="25400">
              <a:solidFill>
                <a:srgbClr val="2B3B61"/>
              </a:solidFill>
            </a:ln>
            <a:effectLst>
              <a:outerShdw dist="50800" dir="5400000" algn="t" rotWithShape="0">
                <a:srgbClr val="2B3B61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zh-TW" altLang="en-US" sz="1400" b="1" dirty="0">
                  <a:solidFill>
                    <a:prstClr val="white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甘特圖 </a:t>
              </a:r>
              <a:r>
                <a:rPr lang="en-US" altLang="zh-TW" sz="1400" b="1" i="1" dirty="0">
                  <a:solidFill>
                    <a:prstClr val="white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Gantt chart</a:t>
              </a:r>
              <a:endParaRPr lang="en-US" altLang="ko-KR" sz="1400" b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grpSp>
          <p:nvGrpSpPr>
            <p:cNvPr id="69" name="그룹 68">
              <a:extLst>
                <a:ext uri="{FF2B5EF4-FFF2-40B4-BE49-F238E27FC236}">
                  <a16:creationId xmlns:a16="http://schemas.microsoft.com/office/drawing/2014/main" id="{6BF6A582-4443-1CF8-88B8-3D286E4B7568}"/>
                </a:ext>
              </a:extLst>
            </p:cNvPr>
            <p:cNvGrpSpPr/>
            <p:nvPr/>
          </p:nvGrpSpPr>
          <p:grpSpPr>
            <a:xfrm>
              <a:off x="10876944" y="304226"/>
              <a:ext cx="996979" cy="255149"/>
              <a:chOff x="9689491" y="466716"/>
              <a:chExt cx="996979" cy="255149"/>
            </a:xfrm>
          </p:grpSpPr>
          <p:sp>
            <p:nvSpPr>
              <p:cNvPr id="70" name="타원 69">
                <a:extLst>
                  <a:ext uri="{FF2B5EF4-FFF2-40B4-BE49-F238E27FC236}">
                    <a16:creationId xmlns:a16="http://schemas.microsoft.com/office/drawing/2014/main" id="{0B2E8074-DB58-F67A-A4A9-CB6A23A71BB4}"/>
                  </a:ext>
                </a:extLst>
              </p:cNvPr>
              <p:cNvSpPr/>
              <p:nvPr/>
            </p:nvSpPr>
            <p:spPr>
              <a:xfrm>
                <a:off x="9689491" y="466716"/>
                <a:ext cx="249462" cy="249462"/>
              </a:xfrm>
              <a:prstGeom prst="ellipse">
                <a:avLst/>
              </a:prstGeom>
              <a:solidFill>
                <a:srgbClr val="FF9999"/>
              </a:solidFill>
              <a:ln w="22225">
                <a:solidFill>
                  <a:srgbClr val="2B3B6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en-US" altLang="ko-KR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71" name="타원 70">
                <a:extLst>
                  <a:ext uri="{FF2B5EF4-FFF2-40B4-BE49-F238E27FC236}">
                    <a16:creationId xmlns:a16="http://schemas.microsoft.com/office/drawing/2014/main" id="{3575A2CE-0BB9-90C2-3DF1-D91E2CE404B2}"/>
                  </a:ext>
                </a:extLst>
              </p:cNvPr>
              <p:cNvSpPr/>
              <p:nvPr/>
            </p:nvSpPr>
            <p:spPr>
              <a:xfrm>
                <a:off x="10063684" y="466716"/>
                <a:ext cx="249462" cy="249462"/>
              </a:xfrm>
              <a:prstGeom prst="ellipse">
                <a:avLst/>
              </a:prstGeom>
              <a:solidFill>
                <a:srgbClr val="FFF2AE"/>
              </a:solidFill>
              <a:ln w="22225">
                <a:solidFill>
                  <a:srgbClr val="2B3B6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en-US" altLang="ko-KR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72" name="타원 71">
                <a:extLst>
                  <a:ext uri="{FF2B5EF4-FFF2-40B4-BE49-F238E27FC236}">
                    <a16:creationId xmlns:a16="http://schemas.microsoft.com/office/drawing/2014/main" id="{F4D485A4-A121-706E-CE2C-D0489F0CC8F5}"/>
                  </a:ext>
                </a:extLst>
              </p:cNvPr>
              <p:cNvSpPr/>
              <p:nvPr/>
            </p:nvSpPr>
            <p:spPr>
              <a:xfrm>
                <a:off x="10437008" y="472403"/>
                <a:ext cx="249462" cy="249462"/>
              </a:xfrm>
              <a:prstGeom prst="ellipse">
                <a:avLst/>
              </a:prstGeom>
              <a:solidFill>
                <a:schemeClr val="bg1"/>
              </a:solidFill>
              <a:ln w="22225">
                <a:solidFill>
                  <a:srgbClr val="2B3B6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en-US" altLang="ko-KR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73" name="타원 72">
                <a:extLst>
                  <a:ext uri="{FF2B5EF4-FFF2-40B4-BE49-F238E27FC236}">
                    <a16:creationId xmlns:a16="http://schemas.microsoft.com/office/drawing/2014/main" id="{EDFD2430-539E-3C64-D728-E2946CDBBE19}"/>
                  </a:ext>
                </a:extLst>
              </p:cNvPr>
              <p:cNvSpPr/>
              <p:nvPr/>
            </p:nvSpPr>
            <p:spPr>
              <a:xfrm>
                <a:off x="10136423" y="539455"/>
                <a:ext cx="103983" cy="103983"/>
              </a:xfrm>
              <a:prstGeom prst="ellipse">
                <a:avLst/>
              </a:prstGeom>
              <a:solidFill>
                <a:schemeClr val="bg1"/>
              </a:solidFill>
              <a:ln w="22225">
                <a:solidFill>
                  <a:srgbClr val="2B3B6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4" name="직사각형 73">
                <a:extLst>
                  <a:ext uri="{FF2B5EF4-FFF2-40B4-BE49-F238E27FC236}">
                    <a16:creationId xmlns:a16="http://schemas.microsoft.com/office/drawing/2014/main" id="{8980C09E-38ED-13B7-1399-159D57EB3CD4}"/>
                  </a:ext>
                </a:extLst>
              </p:cNvPr>
              <p:cNvSpPr/>
              <p:nvPr/>
            </p:nvSpPr>
            <p:spPr>
              <a:xfrm>
                <a:off x="9760222" y="634215"/>
                <a:ext cx="108000" cy="25200"/>
              </a:xfrm>
              <a:prstGeom prst="rect">
                <a:avLst/>
              </a:prstGeom>
              <a:solidFill>
                <a:srgbClr val="2B3B61"/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3F34700E-544A-1BD4-C9D2-BF5C5E9BB283}"/>
                  </a:ext>
                </a:extLst>
              </p:cNvPr>
              <p:cNvSpPr/>
              <p:nvPr/>
            </p:nvSpPr>
            <p:spPr>
              <a:xfrm rot="2700000">
                <a:off x="10492447" y="589222"/>
                <a:ext cx="144000" cy="25200"/>
              </a:xfrm>
              <a:prstGeom prst="rect">
                <a:avLst/>
              </a:prstGeom>
              <a:solidFill>
                <a:srgbClr val="2B3B61"/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6" name="직사각형 75">
                <a:extLst>
                  <a:ext uri="{FF2B5EF4-FFF2-40B4-BE49-F238E27FC236}">
                    <a16:creationId xmlns:a16="http://schemas.microsoft.com/office/drawing/2014/main" id="{E661A087-BF50-FC97-B325-BFCB990BE1A1}"/>
                  </a:ext>
                </a:extLst>
              </p:cNvPr>
              <p:cNvSpPr/>
              <p:nvPr/>
            </p:nvSpPr>
            <p:spPr>
              <a:xfrm rot="18900000">
                <a:off x="10492446" y="586380"/>
                <a:ext cx="144000" cy="25200"/>
              </a:xfrm>
              <a:prstGeom prst="rect">
                <a:avLst/>
              </a:prstGeom>
              <a:solidFill>
                <a:srgbClr val="2B3B61"/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5" name="群組 4">
            <a:extLst>
              <a:ext uri="{FF2B5EF4-FFF2-40B4-BE49-F238E27FC236}">
                <a16:creationId xmlns:a16="http://schemas.microsoft.com/office/drawing/2014/main" id="{F233F64F-1922-47E7-BD2A-D8171AA0429B}"/>
              </a:ext>
            </a:extLst>
          </p:cNvPr>
          <p:cNvGrpSpPr/>
          <p:nvPr/>
        </p:nvGrpSpPr>
        <p:grpSpPr>
          <a:xfrm>
            <a:off x="2241838" y="1081124"/>
            <a:ext cx="9355569" cy="2772000"/>
            <a:chOff x="1616389" y="1859510"/>
            <a:chExt cx="9355569" cy="2864982"/>
          </a:xfrm>
        </p:grpSpPr>
        <p:graphicFrame>
          <p:nvGraphicFramePr>
            <p:cNvPr id="28" name="Content Placeholder 20">
              <a:extLst>
                <a:ext uri="{FF2B5EF4-FFF2-40B4-BE49-F238E27FC236}">
                  <a16:creationId xmlns:a16="http://schemas.microsoft.com/office/drawing/2014/main" id="{F9CC9AFE-01E4-4F5B-B9E3-9E6C14E9D44A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2152787471"/>
                </p:ext>
              </p:extLst>
            </p:nvPr>
          </p:nvGraphicFramePr>
          <p:xfrm>
            <a:off x="1616389" y="1859510"/>
            <a:ext cx="9355569" cy="2864982"/>
          </p:xfrm>
          <a:graphic>
            <a:graphicData uri="http://schemas.openxmlformats.org/drawingml/2006/table">
              <a:tbl>
                <a:tblPr>
                  <a:tableStyleId>{BDBED569-4797-4DF1-A0F4-6AAB3CD982D8}</a:tableStyleId>
                </a:tblPr>
                <a:tblGrid>
                  <a:gridCol w="189960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974286">
                    <a:extLst>
                      <a:ext uri="{9D8B030D-6E8A-4147-A177-3AD203B41FA5}">
                        <a16:colId xmlns:a16="http://schemas.microsoft.com/office/drawing/2014/main" val="1330784483"/>
                      </a:ext>
                    </a:extLst>
                  </a:gridCol>
                  <a:gridCol w="720187">
                    <a:extLst>
                      <a:ext uri="{9D8B030D-6E8A-4147-A177-3AD203B41FA5}">
                        <a16:colId xmlns:a16="http://schemas.microsoft.com/office/drawing/2014/main" val="20004"/>
                      </a:ext>
                    </a:extLst>
                  </a:gridCol>
                  <a:gridCol w="720187">
                    <a:extLst>
                      <a:ext uri="{9D8B030D-6E8A-4147-A177-3AD203B41FA5}">
                        <a16:colId xmlns:a16="http://schemas.microsoft.com/office/drawing/2014/main" val="20005"/>
                      </a:ext>
                    </a:extLst>
                  </a:gridCol>
                  <a:gridCol w="720187">
                    <a:extLst>
                      <a:ext uri="{9D8B030D-6E8A-4147-A177-3AD203B41FA5}">
                        <a16:colId xmlns:a16="http://schemas.microsoft.com/office/drawing/2014/main" val="20006"/>
                      </a:ext>
                    </a:extLst>
                  </a:gridCol>
                  <a:gridCol w="720187">
                    <a:extLst>
                      <a:ext uri="{9D8B030D-6E8A-4147-A177-3AD203B41FA5}">
                        <a16:colId xmlns:a16="http://schemas.microsoft.com/office/drawing/2014/main" val="20007"/>
                      </a:ext>
                    </a:extLst>
                  </a:gridCol>
                  <a:gridCol w="720187">
                    <a:extLst>
                      <a:ext uri="{9D8B030D-6E8A-4147-A177-3AD203B41FA5}">
                        <a16:colId xmlns:a16="http://schemas.microsoft.com/office/drawing/2014/main" val="20008"/>
                      </a:ext>
                    </a:extLst>
                  </a:gridCol>
                  <a:gridCol w="720187">
                    <a:extLst>
                      <a:ext uri="{9D8B030D-6E8A-4147-A177-3AD203B41FA5}">
                        <a16:colId xmlns:a16="http://schemas.microsoft.com/office/drawing/2014/main" val="20009"/>
                      </a:ext>
                    </a:extLst>
                  </a:gridCol>
                  <a:gridCol w="720187">
                    <a:extLst>
                      <a:ext uri="{9D8B030D-6E8A-4147-A177-3AD203B41FA5}">
                        <a16:colId xmlns:a16="http://schemas.microsoft.com/office/drawing/2014/main" val="20010"/>
                      </a:ext>
                    </a:extLst>
                  </a:gridCol>
                  <a:gridCol w="720187">
                    <a:extLst>
                      <a:ext uri="{9D8B030D-6E8A-4147-A177-3AD203B41FA5}">
                        <a16:colId xmlns:a16="http://schemas.microsoft.com/office/drawing/2014/main" val="20011"/>
                      </a:ext>
                    </a:extLst>
                  </a:gridCol>
                  <a:gridCol w="720187">
                    <a:extLst>
                      <a:ext uri="{9D8B030D-6E8A-4147-A177-3AD203B41FA5}">
                        <a16:colId xmlns:a16="http://schemas.microsoft.com/office/drawing/2014/main" val="20012"/>
                      </a:ext>
                    </a:extLst>
                  </a:gridCol>
                </a:tblGrid>
                <a:tr h="396000"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TW" sz="1600" b="1" dirty="0">
                            <a:solidFill>
                              <a:schemeClr val="bg1"/>
                            </a:solidFill>
                            <a:latin typeface="Microsoft YaHei" panose="020B0503020204020204" pitchFamily="34" charset="-122"/>
                            <a:ea typeface="Microsoft YaHei" panose="020B0503020204020204" pitchFamily="34" charset="-122"/>
                            <a:cs typeface="Source Sans Pro ExtraLight"/>
                          </a:rPr>
                          <a:t>Task</a:t>
                        </a:r>
                        <a:endParaRPr lang="en-US" sz="1600" b="1" dirty="0">
                          <a:solidFill>
                            <a:schemeClr val="bg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Source Sans Pro ExtraLight"/>
                        </a:endParaRPr>
                      </a:p>
                    </a:txBody>
                    <a:tcPr marL="118843" marR="118843" marT="60952" marB="60952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A375BD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TW" sz="1600" b="1" dirty="0">
                            <a:solidFill>
                              <a:schemeClr val="bg1"/>
                            </a:solidFill>
                            <a:latin typeface="Microsoft YaHei" panose="020B0503020204020204" pitchFamily="34" charset="-122"/>
                            <a:ea typeface="Microsoft YaHei" panose="020B0503020204020204" pitchFamily="34" charset="-122"/>
                            <a:cs typeface="Source Sans Pro ExtraLight"/>
                          </a:rPr>
                          <a:t>3/13</a:t>
                        </a:r>
                        <a:r>
                          <a:rPr lang="zh-TW" altLang="en-US" sz="1600" b="1" dirty="0">
                            <a:solidFill>
                              <a:schemeClr val="bg1"/>
                            </a:solidFill>
                            <a:latin typeface="Microsoft YaHei" panose="020B0503020204020204" pitchFamily="34" charset="-122"/>
                            <a:ea typeface="Microsoft YaHei" panose="020B0503020204020204" pitchFamily="34" charset="-122"/>
                            <a:cs typeface="Source Sans Pro ExtraLight"/>
                          </a:rPr>
                          <a:t>前</a:t>
                        </a:r>
                        <a:endParaRPr lang="en-US" sz="1600" b="1" dirty="0">
                          <a:solidFill>
                            <a:schemeClr val="bg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Source Sans Pro ExtraLight"/>
                        </a:endParaRPr>
                      </a:p>
                    </a:txBody>
                    <a:tcPr marL="118843" marR="118843" marT="60952" marB="60952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A375BD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TW" sz="1600" b="1" dirty="0">
                            <a:solidFill>
                              <a:schemeClr val="bg1"/>
                            </a:solidFill>
                            <a:latin typeface="Microsoft YaHei" panose="020B0503020204020204" pitchFamily="34" charset="-122"/>
                            <a:ea typeface="Microsoft YaHei" panose="020B0503020204020204" pitchFamily="34" charset="-122"/>
                            <a:cs typeface="Source Sans Pro ExtraLight"/>
                          </a:rPr>
                          <a:t>3/14</a:t>
                        </a:r>
                        <a:endParaRPr lang="en-US" sz="1600" b="1" dirty="0">
                          <a:solidFill>
                            <a:schemeClr val="bg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Source Sans Pro ExtraLight"/>
                        </a:endParaRPr>
                      </a:p>
                    </a:txBody>
                    <a:tcPr marL="118843" marR="118843" marT="60952" marB="60952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A375BD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sz="1600" b="1" dirty="0">
                            <a:solidFill>
                              <a:schemeClr val="bg1"/>
                            </a:solidFill>
                            <a:latin typeface="Microsoft YaHei" panose="020B0503020204020204" pitchFamily="34" charset="-122"/>
                            <a:ea typeface="Microsoft YaHei" panose="020B0503020204020204" pitchFamily="34" charset="-122"/>
                            <a:cs typeface="Source Sans Pro ExtraLight"/>
                          </a:rPr>
                          <a:t>3/15</a:t>
                        </a:r>
                      </a:p>
                    </a:txBody>
                    <a:tcPr marL="118843" marR="118843" marT="60952" marB="60952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A375BD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sz="1600" b="1" dirty="0">
                            <a:solidFill>
                              <a:schemeClr val="bg1"/>
                            </a:solidFill>
                            <a:latin typeface="Microsoft YaHei" panose="020B0503020204020204" pitchFamily="34" charset="-122"/>
                            <a:ea typeface="Microsoft YaHei" panose="020B0503020204020204" pitchFamily="34" charset="-122"/>
                            <a:cs typeface="Source Sans Pro ExtraLight"/>
                          </a:rPr>
                          <a:t>3/16</a:t>
                        </a:r>
                      </a:p>
                    </a:txBody>
                    <a:tcPr marL="118843" marR="118843" marT="60952" marB="60952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A375BD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sz="1600" b="1" dirty="0">
                            <a:solidFill>
                              <a:schemeClr val="bg1"/>
                            </a:solidFill>
                            <a:latin typeface="Microsoft YaHei" panose="020B0503020204020204" pitchFamily="34" charset="-122"/>
                            <a:ea typeface="Microsoft YaHei" panose="020B0503020204020204" pitchFamily="34" charset="-122"/>
                            <a:cs typeface="Source Sans Pro ExtraLight"/>
                          </a:rPr>
                          <a:t>3/17</a:t>
                        </a:r>
                      </a:p>
                    </a:txBody>
                    <a:tcPr marL="118843" marR="118843" marT="60952" marB="60952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A375BD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sz="1600" b="1" dirty="0">
                            <a:solidFill>
                              <a:schemeClr val="bg1"/>
                            </a:solidFill>
                            <a:latin typeface="Microsoft YaHei" panose="020B0503020204020204" pitchFamily="34" charset="-122"/>
                            <a:ea typeface="Microsoft YaHei" panose="020B0503020204020204" pitchFamily="34" charset="-122"/>
                            <a:cs typeface="Source Sans Pro ExtraLight"/>
                          </a:rPr>
                          <a:t>3/18</a:t>
                        </a:r>
                      </a:p>
                    </a:txBody>
                    <a:tcPr marL="118843" marR="118843" marT="60952" marB="60952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A375BD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sz="1600" b="1" dirty="0">
                            <a:solidFill>
                              <a:schemeClr val="bg1"/>
                            </a:solidFill>
                            <a:latin typeface="Microsoft YaHei" panose="020B0503020204020204" pitchFamily="34" charset="-122"/>
                            <a:ea typeface="Microsoft YaHei" panose="020B0503020204020204" pitchFamily="34" charset="-122"/>
                            <a:cs typeface="Source Sans Pro ExtraLight"/>
                          </a:rPr>
                          <a:t>3/19</a:t>
                        </a:r>
                      </a:p>
                    </a:txBody>
                    <a:tcPr marL="118843" marR="118843" marT="60952" marB="60952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A375BD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sz="1600" b="1" dirty="0">
                            <a:solidFill>
                              <a:schemeClr val="bg1"/>
                            </a:solidFill>
                            <a:latin typeface="Microsoft YaHei" panose="020B0503020204020204" pitchFamily="34" charset="-122"/>
                            <a:ea typeface="Microsoft YaHei" panose="020B0503020204020204" pitchFamily="34" charset="-122"/>
                            <a:cs typeface="Source Sans Pro ExtraLight"/>
                          </a:rPr>
                          <a:t>3/20</a:t>
                        </a:r>
                      </a:p>
                    </a:txBody>
                    <a:tcPr marL="118843" marR="118843" marT="60952" marB="60952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A375BD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sz="1600" b="1" dirty="0">
                            <a:solidFill>
                              <a:schemeClr val="bg1"/>
                            </a:solidFill>
                            <a:latin typeface="Microsoft YaHei" panose="020B0503020204020204" pitchFamily="34" charset="-122"/>
                            <a:ea typeface="Microsoft YaHei" panose="020B0503020204020204" pitchFamily="34" charset="-122"/>
                            <a:cs typeface="Source Sans Pro ExtraLight"/>
                          </a:rPr>
                          <a:t>3/21</a:t>
                        </a:r>
                      </a:p>
                    </a:txBody>
                    <a:tcPr marL="118843" marR="118843" marT="60952" marB="60952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A375BD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sz="1600" b="1" dirty="0">
                            <a:solidFill>
                              <a:schemeClr val="bg1"/>
                            </a:solidFill>
                            <a:latin typeface="Microsoft YaHei" panose="020B0503020204020204" pitchFamily="34" charset="-122"/>
                            <a:ea typeface="Microsoft YaHei" panose="020B0503020204020204" pitchFamily="34" charset="-122"/>
                            <a:cs typeface="Source Sans Pro ExtraLight"/>
                          </a:rPr>
                          <a:t>3/22</a:t>
                        </a:r>
                      </a:p>
                    </a:txBody>
                    <a:tcPr marL="118843" marR="118843" marT="60952" marB="60952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A375BD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396000">
                  <a:tc>
                    <a:txBody>
                      <a:bodyPr/>
                      <a:lstStyle/>
                      <a:p>
                        <a:pPr algn="ctr"/>
                        <a:r>
                          <a:rPr lang="zh-TW" altLang="en-US" sz="1400" b="1" dirty="0">
                            <a:solidFill>
                              <a:schemeClr val="tx1"/>
                            </a:solidFill>
                            <a:latin typeface="Microsoft YaHei" panose="020B0503020204020204" pitchFamily="34" charset="-122"/>
                            <a:ea typeface="Microsoft YaHei" panose="020B0503020204020204" pitchFamily="34" charset="-122"/>
                            <a:cs typeface="Source Sans Pro ExtraLight"/>
                          </a:rPr>
                          <a:t>架構設計</a:t>
                        </a:r>
                        <a:endParaRPr lang="en-US" sz="1400" b="1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Source Sans Pro ExtraLight"/>
                        </a:endParaRPr>
                      </a:p>
                    </a:txBody>
                    <a:tcPr marL="118843" marR="118843" marT="60952" marB="60952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FFAFCC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US" sz="1400" b="1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Source Sans Pro ExtraLight"/>
                        </a:endParaRPr>
                      </a:p>
                    </a:txBody>
                    <a:tcPr marL="118843" marR="118843" marT="60952" marB="60952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FFAFCC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US" sz="1400" b="1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Source Sans Pro ExtraLight"/>
                        </a:endParaRPr>
                      </a:p>
                    </a:txBody>
                    <a:tcPr marL="118843" marR="118843" marT="60952" marB="60952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FFAFCC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US" sz="1400" b="1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Source Sans Pro ExtraLight"/>
                        </a:endParaRPr>
                      </a:p>
                    </a:txBody>
                    <a:tcPr marL="118843" marR="118843" marT="60952" marB="60952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FFAFCC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US" sz="1400" b="1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Source Sans Pro ExtraLight"/>
                        </a:endParaRPr>
                      </a:p>
                    </a:txBody>
                    <a:tcPr marL="118843" marR="118843" marT="60952" marB="60952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FFAFCC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US" sz="1400" b="1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Source Sans Pro ExtraLight"/>
                        </a:endParaRPr>
                      </a:p>
                    </a:txBody>
                    <a:tcPr marL="118843" marR="118843" marT="60952" marB="60952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FFAFCC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US" sz="1400" b="1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Source Sans Pro ExtraLight"/>
                        </a:endParaRPr>
                      </a:p>
                    </a:txBody>
                    <a:tcPr marL="118843" marR="118843" marT="60952" marB="60952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FFAFCC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US" sz="1400" b="1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Source Sans Pro ExtraLight"/>
                        </a:endParaRPr>
                      </a:p>
                    </a:txBody>
                    <a:tcPr marL="118843" marR="118843" marT="60952" marB="60952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FFAFCC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US" sz="1400" b="1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Source Sans Pro ExtraLight"/>
                        </a:endParaRPr>
                      </a:p>
                    </a:txBody>
                    <a:tcPr marL="118843" marR="118843" marT="60952" marB="60952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FFAFCC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US" sz="1400" b="1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Source Sans Pro ExtraLight"/>
                        </a:endParaRPr>
                      </a:p>
                    </a:txBody>
                    <a:tcPr marL="118843" marR="118843" marT="60952" marB="60952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FFAFCC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US" sz="1400" b="1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Source Sans Pro ExtraLight"/>
                        </a:endParaRPr>
                      </a:p>
                    </a:txBody>
                    <a:tcPr marL="118843" marR="118843" marT="60952" marB="60952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FFAFCC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396000">
                  <a:tc>
                    <a:txBody>
                      <a:bodyPr/>
                      <a:lstStyle/>
                      <a:p>
                        <a:pPr algn="ctr"/>
                        <a:r>
                          <a:rPr lang="zh-TW" altLang="en-US" sz="1400" b="1" dirty="0">
                            <a:solidFill>
                              <a:schemeClr val="tx1"/>
                            </a:solidFill>
                            <a:latin typeface="Microsoft YaHei" panose="020B0503020204020204" pitchFamily="34" charset="-122"/>
                            <a:ea typeface="Microsoft YaHei" panose="020B0503020204020204" pitchFamily="34" charset="-122"/>
                            <a:cs typeface="Source Sans Pro ExtraLight"/>
                          </a:rPr>
                          <a:t>網頁設計</a:t>
                        </a:r>
                      </a:p>
                    </a:txBody>
                    <a:tcPr marL="118843" marR="118843" marT="60952" marB="60952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FFC8DD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US" sz="1400" b="1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Source Sans Pro ExtraLight"/>
                        </a:endParaRPr>
                      </a:p>
                    </a:txBody>
                    <a:tcPr marL="118843" marR="118843" marT="60952" marB="60952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FFC8DD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US" sz="1400" b="1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Source Sans Pro ExtraLight"/>
                        </a:endParaRPr>
                      </a:p>
                    </a:txBody>
                    <a:tcPr marL="118843" marR="118843" marT="60952" marB="60952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FFC8DD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US" sz="1400" b="1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Source Sans Pro ExtraLight"/>
                        </a:endParaRPr>
                      </a:p>
                    </a:txBody>
                    <a:tcPr marL="118843" marR="118843" marT="60952" marB="60952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FFC8DD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US" sz="1400" b="1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Source Sans Pro ExtraLight"/>
                        </a:endParaRPr>
                      </a:p>
                    </a:txBody>
                    <a:tcPr marL="118843" marR="118843" marT="60952" marB="60952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FFC8DD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US" sz="1400" b="1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Source Sans Pro ExtraLight"/>
                        </a:endParaRPr>
                      </a:p>
                    </a:txBody>
                    <a:tcPr marL="118843" marR="118843" marT="60952" marB="60952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FFC8DD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US" sz="1400" b="1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Source Sans Pro ExtraLight"/>
                        </a:endParaRPr>
                      </a:p>
                    </a:txBody>
                    <a:tcPr marL="118843" marR="118843" marT="60952" marB="60952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FFC8DD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US" sz="1400" b="1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Source Sans Pro ExtraLight"/>
                        </a:endParaRPr>
                      </a:p>
                    </a:txBody>
                    <a:tcPr marL="118843" marR="118843" marT="60952" marB="60952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FFC8DD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US" sz="1400" b="1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Source Sans Pro ExtraLight"/>
                        </a:endParaRPr>
                      </a:p>
                    </a:txBody>
                    <a:tcPr marL="118843" marR="118843" marT="60952" marB="60952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FFC8DD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US" sz="1400" b="1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Source Sans Pro ExtraLight"/>
                        </a:endParaRPr>
                      </a:p>
                    </a:txBody>
                    <a:tcPr marL="118843" marR="118843" marT="60952" marB="60952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FFC8DD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US" sz="1400" b="1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Source Sans Pro ExtraLight"/>
                        </a:endParaRPr>
                      </a:p>
                    </a:txBody>
                    <a:tcPr marL="118843" marR="118843" marT="60952" marB="60952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FFC8DD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4"/>
                    </a:ext>
                  </a:extLst>
                </a:tr>
                <a:tr h="396000">
                  <a:tc>
                    <a:txBody>
                      <a:bodyPr/>
                      <a:lstStyle/>
                      <a:p>
                        <a:pPr algn="ctr"/>
                        <a:r>
                          <a:rPr lang="zh-TW" altLang="en-US" sz="1400" b="1" dirty="0">
                            <a:solidFill>
                              <a:schemeClr val="tx1"/>
                            </a:solidFill>
                            <a:latin typeface="Microsoft YaHei" panose="020B0503020204020204" pitchFamily="34" charset="-122"/>
                            <a:ea typeface="Microsoft YaHei" panose="020B0503020204020204" pitchFamily="34" charset="-122"/>
                            <a:cs typeface="Source Sans Pro ExtraLight"/>
                          </a:rPr>
                          <a:t>遊戲頁面設計</a:t>
                        </a:r>
                        <a:endParaRPr lang="en-US" sz="1400" b="1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Source Sans Pro ExtraLight"/>
                        </a:endParaRPr>
                      </a:p>
                    </a:txBody>
                    <a:tcPr marL="118843" marR="118843" marT="60952" marB="60952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FFAFCC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US" sz="1400" b="1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Source Sans Pro ExtraLight"/>
                        </a:endParaRPr>
                      </a:p>
                    </a:txBody>
                    <a:tcPr marL="118843" marR="118843" marT="60952" marB="60952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FFAFCC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US" sz="1400" b="1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Source Sans Pro ExtraLight"/>
                        </a:endParaRPr>
                      </a:p>
                    </a:txBody>
                    <a:tcPr marL="118843" marR="118843" marT="60952" marB="60952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FFAFCC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US" sz="1400" b="1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Source Sans Pro ExtraLight"/>
                        </a:endParaRPr>
                      </a:p>
                    </a:txBody>
                    <a:tcPr marL="118843" marR="118843" marT="60952" marB="60952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FFAFCC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US" sz="1400" b="1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Source Sans Pro ExtraLight"/>
                        </a:endParaRPr>
                      </a:p>
                    </a:txBody>
                    <a:tcPr marL="118843" marR="118843" marT="60952" marB="60952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FFAFCC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US" sz="1400" b="1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Source Sans Pro ExtraLight"/>
                        </a:endParaRPr>
                      </a:p>
                    </a:txBody>
                    <a:tcPr marL="118843" marR="118843" marT="60952" marB="60952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FFAFCC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US" sz="1400" b="1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Source Sans Pro ExtraLight"/>
                        </a:endParaRPr>
                      </a:p>
                    </a:txBody>
                    <a:tcPr marL="118843" marR="118843" marT="60952" marB="60952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FFAFCC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US" sz="1400" b="1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Source Sans Pro ExtraLight"/>
                        </a:endParaRPr>
                      </a:p>
                    </a:txBody>
                    <a:tcPr marL="118843" marR="118843" marT="60952" marB="60952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FFAFCC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US" sz="1400" b="1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Source Sans Pro ExtraLight"/>
                        </a:endParaRPr>
                      </a:p>
                    </a:txBody>
                    <a:tcPr marL="118843" marR="118843" marT="60952" marB="60952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FFAFCC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US" sz="1400" b="1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Source Sans Pro ExtraLight"/>
                        </a:endParaRPr>
                      </a:p>
                    </a:txBody>
                    <a:tcPr marL="118843" marR="118843" marT="60952" marB="60952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FFAFCC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US" sz="1400" b="1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Source Sans Pro ExtraLight"/>
                        </a:endParaRPr>
                      </a:p>
                    </a:txBody>
                    <a:tcPr marL="118843" marR="118843" marT="60952" marB="60952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FFAFCC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5"/>
                    </a:ext>
                  </a:extLst>
                </a:tr>
                <a:tr h="396000">
                  <a:tc>
                    <a:txBody>
                      <a:bodyPr/>
                      <a:lstStyle/>
                      <a:p>
                        <a:pPr algn="ctr"/>
                        <a:r>
                          <a:rPr lang="zh-TW" altLang="en-US" sz="1400" b="1" dirty="0">
                            <a:solidFill>
                              <a:schemeClr val="tx1"/>
                            </a:solidFill>
                            <a:latin typeface="Microsoft YaHei" panose="020B0503020204020204" pitchFamily="34" charset="-122"/>
                            <a:ea typeface="Microsoft YaHei" panose="020B0503020204020204" pitchFamily="34" charset="-122"/>
                            <a:cs typeface="Source Sans Pro ExtraLight"/>
                          </a:rPr>
                          <a:t>檢查、修正</a:t>
                        </a:r>
                        <a:endParaRPr lang="en-US" sz="1400" b="1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Source Sans Pro ExtraLight"/>
                        </a:endParaRPr>
                      </a:p>
                    </a:txBody>
                    <a:tcPr marL="118843" marR="118843" marT="60952" marB="60952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FFC8DD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US" sz="1400" b="1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Source Sans Pro ExtraLight"/>
                        </a:endParaRPr>
                      </a:p>
                    </a:txBody>
                    <a:tcPr marL="118843" marR="118843" marT="60952" marB="60952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FFC8DD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US" sz="1400" b="1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Source Sans Pro ExtraLight"/>
                        </a:endParaRPr>
                      </a:p>
                    </a:txBody>
                    <a:tcPr marL="118843" marR="118843" marT="60952" marB="60952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FFC8DD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US" sz="1400" b="1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Source Sans Pro ExtraLight"/>
                        </a:endParaRPr>
                      </a:p>
                    </a:txBody>
                    <a:tcPr marL="118843" marR="118843" marT="60952" marB="60952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FFC8DD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US" sz="1400" b="1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Source Sans Pro ExtraLight"/>
                        </a:endParaRPr>
                      </a:p>
                    </a:txBody>
                    <a:tcPr marL="118843" marR="118843" marT="60952" marB="60952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FFC8DD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US" sz="1400" b="1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Source Sans Pro ExtraLight"/>
                        </a:endParaRPr>
                      </a:p>
                    </a:txBody>
                    <a:tcPr marL="118843" marR="118843" marT="60952" marB="60952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FFC8DD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US" sz="1400" b="1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Source Sans Pro ExtraLight"/>
                        </a:endParaRPr>
                      </a:p>
                    </a:txBody>
                    <a:tcPr marL="118843" marR="118843" marT="60952" marB="60952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FFC8DD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US" sz="1400" b="1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Source Sans Pro ExtraLight"/>
                        </a:endParaRPr>
                      </a:p>
                    </a:txBody>
                    <a:tcPr marL="118843" marR="118843" marT="60952" marB="60952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FFC8DD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US" sz="1400" b="1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Source Sans Pro ExtraLight"/>
                        </a:endParaRPr>
                      </a:p>
                    </a:txBody>
                    <a:tcPr marL="118843" marR="118843" marT="60952" marB="60952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FFC8DD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US" sz="1400" b="1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Source Sans Pro ExtraLight"/>
                        </a:endParaRPr>
                      </a:p>
                    </a:txBody>
                    <a:tcPr marL="118843" marR="118843" marT="60952" marB="60952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FFC8DD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US" sz="1400" b="1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Source Sans Pro ExtraLight"/>
                        </a:endParaRPr>
                      </a:p>
                    </a:txBody>
                    <a:tcPr marL="118843" marR="118843" marT="60952" marB="60952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FFC8DD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6"/>
                    </a:ext>
                  </a:extLst>
                </a:tr>
                <a:tr h="396000"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TW" sz="1400" b="1" dirty="0">
                            <a:solidFill>
                              <a:schemeClr val="tx1"/>
                            </a:solidFill>
                            <a:latin typeface="Microsoft YaHei" panose="020B0503020204020204" pitchFamily="34" charset="-122"/>
                            <a:ea typeface="Microsoft YaHei" panose="020B0503020204020204" pitchFamily="34" charset="-122"/>
                            <a:cs typeface="Source Sans Pro ExtraLight"/>
                          </a:rPr>
                          <a:t>PPT</a:t>
                        </a:r>
                        <a:r>
                          <a:rPr lang="zh-TW" altLang="en-US" sz="1400" b="1" dirty="0">
                            <a:solidFill>
                              <a:schemeClr val="tx1"/>
                            </a:solidFill>
                            <a:latin typeface="Microsoft YaHei" panose="020B0503020204020204" pitchFamily="34" charset="-122"/>
                            <a:ea typeface="Microsoft YaHei" panose="020B0503020204020204" pitchFamily="34" charset="-122"/>
                            <a:cs typeface="Source Sans Pro ExtraLight"/>
                          </a:rPr>
                          <a:t>製作</a:t>
                        </a:r>
                        <a:endParaRPr lang="en-US" sz="1400" b="1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Source Sans Pro ExtraLight"/>
                        </a:endParaRPr>
                      </a:p>
                    </a:txBody>
                    <a:tcPr marL="118843" marR="118843" marT="60952" marB="60952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FFAFCC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US" sz="1400" b="1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Source Sans Pro ExtraLight"/>
                        </a:endParaRPr>
                      </a:p>
                    </a:txBody>
                    <a:tcPr marL="118843" marR="118843" marT="60952" marB="60952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FFAFCC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US" sz="1400" b="1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Source Sans Pro ExtraLight"/>
                        </a:endParaRPr>
                      </a:p>
                    </a:txBody>
                    <a:tcPr marL="118843" marR="118843" marT="60952" marB="60952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FFAFCC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US" sz="1400" b="1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Source Sans Pro ExtraLight"/>
                        </a:endParaRPr>
                      </a:p>
                    </a:txBody>
                    <a:tcPr marL="118843" marR="118843" marT="60952" marB="60952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FFAFCC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US" sz="1400" b="1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Source Sans Pro ExtraLight"/>
                        </a:endParaRPr>
                      </a:p>
                    </a:txBody>
                    <a:tcPr marL="118843" marR="118843" marT="60952" marB="60952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FFAFCC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US" sz="1400" b="1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Source Sans Pro ExtraLight"/>
                        </a:endParaRPr>
                      </a:p>
                    </a:txBody>
                    <a:tcPr marL="118843" marR="118843" marT="60952" marB="60952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FFAFCC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US" sz="1400" b="1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Source Sans Pro ExtraLight"/>
                        </a:endParaRPr>
                      </a:p>
                    </a:txBody>
                    <a:tcPr marL="118843" marR="118843" marT="60952" marB="60952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FFAFCC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US" sz="1400" b="1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Source Sans Pro ExtraLight"/>
                        </a:endParaRPr>
                      </a:p>
                    </a:txBody>
                    <a:tcPr marL="118843" marR="118843" marT="60952" marB="60952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FFAFCC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US" sz="1400" b="1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Source Sans Pro ExtraLight"/>
                        </a:endParaRPr>
                      </a:p>
                    </a:txBody>
                    <a:tcPr marL="118843" marR="118843" marT="60952" marB="60952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FFAFCC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US" sz="1400" b="1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Source Sans Pro ExtraLight"/>
                        </a:endParaRPr>
                      </a:p>
                    </a:txBody>
                    <a:tcPr marL="118843" marR="118843" marT="60952" marB="60952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FFAFCC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US" sz="1400" b="1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Source Sans Pro ExtraLight"/>
                        </a:endParaRPr>
                      </a:p>
                    </a:txBody>
                    <a:tcPr marL="118843" marR="118843" marT="60952" marB="60952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FFAFCC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7"/>
                    </a:ext>
                  </a:extLst>
                </a:tr>
                <a:tr h="396000">
                  <a:tc>
                    <a:txBody>
                      <a:bodyPr/>
                      <a:lstStyle/>
                      <a:p>
                        <a:pPr algn="ctr"/>
                        <a:r>
                          <a:rPr lang="zh-TW" altLang="en-US" sz="1400" b="1" dirty="0">
                            <a:solidFill>
                              <a:schemeClr val="tx1"/>
                            </a:solidFill>
                            <a:latin typeface="Microsoft YaHei" panose="020B0503020204020204" pitchFamily="34" charset="-122"/>
                            <a:ea typeface="Microsoft YaHei" panose="020B0503020204020204" pitchFamily="34" charset="-122"/>
                            <a:cs typeface="Source Sans Pro ExtraLight"/>
                          </a:rPr>
                          <a:t>小專發表</a:t>
                        </a:r>
                        <a:endParaRPr lang="en-US" sz="1400" b="1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Source Sans Pro ExtraLight"/>
                        </a:endParaRPr>
                      </a:p>
                    </a:txBody>
                    <a:tcPr marL="118843" marR="118843" marT="60952" marB="60952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FFC8DD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US" sz="1400" b="1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Source Sans Pro ExtraLight"/>
                        </a:endParaRPr>
                      </a:p>
                    </a:txBody>
                    <a:tcPr marL="118843" marR="118843" marT="60952" marB="60952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FFC8DD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US" sz="1400" b="1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Source Sans Pro ExtraLight"/>
                        </a:endParaRPr>
                      </a:p>
                    </a:txBody>
                    <a:tcPr marL="118843" marR="118843" marT="60952" marB="60952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FFC8DD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US" sz="1400" b="1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Source Sans Pro ExtraLight"/>
                        </a:endParaRPr>
                      </a:p>
                    </a:txBody>
                    <a:tcPr marL="118843" marR="118843" marT="60952" marB="60952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FFC8DD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US" sz="1400" b="1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Source Sans Pro ExtraLight"/>
                        </a:endParaRPr>
                      </a:p>
                    </a:txBody>
                    <a:tcPr marL="118843" marR="118843" marT="60952" marB="60952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FFC8DD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US" sz="1400" b="1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Source Sans Pro ExtraLight"/>
                        </a:endParaRPr>
                      </a:p>
                    </a:txBody>
                    <a:tcPr marL="118843" marR="118843" marT="60952" marB="60952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FFC8DD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US" sz="1400" b="1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Source Sans Pro ExtraLight"/>
                        </a:endParaRPr>
                      </a:p>
                    </a:txBody>
                    <a:tcPr marL="118843" marR="118843" marT="60952" marB="60952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FFC8DD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US" sz="1400" b="1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Source Sans Pro ExtraLight"/>
                        </a:endParaRPr>
                      </a:p>
                    </a:txBody>
                    <a:tcPr marL="118843" marR="118843" marT="60952" marB="60952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FFC8DD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US" sz="1400" b="1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Source Sans Pro ExtraLight"/>
                        </a:endParaRPr>
                      </a:p>
                    </a:txBody>
                    <a:tcPr marL="118843" marR="118843" marT="60952" marB="60952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FFC8DD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US" sz="1400" b="1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Source Sans Pro ExtraLight"/>
                        </a:endParaRPr>
                      </a:p>
                    </a:txBody>
                    <a:tcPr marL="118843" marR="118843" marT="60952" marB="60952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FFC8DD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US" sz="1400" b="1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Source Sans Pro ExtraLight"/>
                        </a:endParaRPr>
                      </a:p>
                    </a:txBody>
                    <a:tcPr marL="118843" marR="118843" marT="60952" marB="60952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FFC8DD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8"/>
                    </a:ext>
                  </a:extLst>
                </a:tr>
              </a:tbl>
            </a:graphicData>
          </a:graphic>
        </p:graphicFrame>
        <p:sp>
          <p:nvSpPr>
            <p:cNvPr id="29" name="Rounded Rectangle 4">
              <a:extLst>
                <a:ext uri="{FF2B5EF4-FFF2-40B4-BE49-F238E27FC236}">
                  <a16:creationId xmlns:a16="http://schemas.microsoft.com/office/drawing/2014/main" id="{4F7F67B2-C957-4172-8702-BBB0E41C520E}"/>
                </a:ext>
              </a:extLst>
            </p:cNvPr>
            <p:cNvSpPr/>
            <p:nvPr/>
          </p:nvSpPr>
          <p:spPr>
            <a:xfrm>
              <a:off x="6106161" y="3157442"/>
              <a:ext cx="2565400" cy="225748"/>
            </a:xfrm>
            <a:prstGeom prst="roundRect">
              <a:avLst>
                <a:gd name="adj" fmla="val 50000"/>
              </a:avLst>
            </a:prstGeom>
            <a:solidFill>
              <a:srgbClr val="BDE0FE"/>
            </a:solidFill>
            <a:ln w="28575">
              <a:solidFill>
                <a:schemeClr val="accent1">
                  <a:lumMod val="7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21910" tIns="60955" rIns="121910" bIns="60955" rtlCol="0" anchor="ctr"/>
            <a:lstStyle/>
            <a:p>
              <a:pPr algn="ctr"/>
              <a:endParaRPr lang="en-US" sz="1000" b="1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30" name="橢圓 29">
              <a:extLst>
                <a:ext uri="{FF2B5EF4-FFF2-40B4-BE49-F238E27FC236}">
                  <a16:creationId xmlns:a16="http://schemas.microsoft.com/office/drawing/2014/main" id="{E8F86E7B-6572-428E-8F67-199FEE79C7F8}"/>
                </a:ext>
              </a:extLst>
            </p:cNvPr>
            <p:cNvSpPr/>
            <p:nvPr/>
          </p:nvSpPr>
          <p:spPr>
            <a:xfrm>
              <a:off x="10507878" y="4405357"/>
              <a:ext cx="226800" cy="226800"/>
            </a:xfrm>
            <a:prstGeom prst="ellipse">
              <a:avLst/>
            </a:prstGeom>
            <a:solidFill>
              <a:srgbClr val="BDE0FE"/>
            </a:solidFill>
            <a:ln w="28575">
              <a:solidFill>
                <a:schemeClr val="accent1">
                  <a:lumMod val="7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1" name="橢圓 30">
              <a:extLst>
                <a:ext uri="{FF2B5EF4-FFF2-40B4-BE49-F238E27FC236}">
                  <a16:creationId xmlns:a16="http://schemas.microsoft.com/office/drawing/2014/main" id="{F0583A33-ED99-4705-8EF3-477512E21FD2}"/>
                </a:ext>
              </a:extLst>
            </p:cNvPr>
            <p:cNvSpPr/>
            <p:nvPr/>
          </p:nvSpPr>
          <p:spPr>
            <a:xfrm>
              <a:off x="9783131" y="3983728"/>
              <a:ext cx="226800" cy="226800"/>
            </a:xfrm>
            <a:prstGeom prst="ellipse">
              <a:avLst/>
            </a:prstGeom>
            <a:solidFill>
              <a:srgbClr val="BDE0FE"/>
            </a:solidFill>
            <a:ln w="28575">
              <a:solidFill>
                <a:schemeClr val="accent1">
                  <a:lumMod val="7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2" name="橢圓 31">
              <a:extLst>
                <a:ext uri="{FF2B5EF4-FFF2-40B4-BE49-F238E27FC236}">
                  <a16:creationId xmlns:a16="http://schemas.microsoft.com/office/drawing/2014/main" id="{2A9AF6F6-C604-4FEE-B557-31C8046F97B5}"/>
                </a:ext>
              </a:extLst>
            </p:cNvPr>
            <p:cNvSpPr/>
            <p:nvPr/>
          </p:nvSpPr>
          <p:spPr>
            <a:xfrm>
              <a:off x="3881790" y="2350607"/>
              <a:ext cx="226800" cy="226800"/>
            </a:xfrm>
            <a:prstGeom prst="ellipse">
              <a:avLst/>
            </a:prstGeom>
            <a:solidFill>
              <a:srgbClr val="BDE0FE"/>
            </a:solidFill>
            <a:ln w="28575">
              <a:solidFill>
                <a:schemeClr val="accent1">
                  <a:lumMod val="7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3" name="Rounded Rectangle 4">
              <a:extLst>
                <a:ext uri="{FF2B5EF4-FFF2-40B4-BE49-F238E27FC236}">
                  <a16:creationId xmlns:a16="http://schemas.microsoft.com/office/drawing/2014/main" id="{BD933CA0-D518-45E1-A32B-565E751C8AFE}"/>
                </a:ext>
              </a:extLst>
            </p:cNvPr>
            <p:cNvSpPr/>
            <p:nvPr/>
          </p:nvSpPr>
          <p:spPr>
            <a:xfrm>
              <a:off x="4599093" y="2741527"/>
              <a:ext cx="2667000" cy="225748"/>
            </a:xfrm>
            <a:prstGeom prst="roundRect">
              <a:avLst>
                <a:gd name="adj" fmla="val 50000"/>
              </a:avLst>
            </a:prstGeom>
            <a:solidFill>
              <a:srgbClr val="BDE0FE"/>
            </a:solidFill>
            <a:ln w="28575">
              <a:solidFill>
                <a:schemeClr val="accent1">
                  <a:lumMod val="7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21910" tIns="60955" rIns="121910" bIns="60955" rtlCol="0" anchor="ctr"/>
            <a:lstStyle/>
            <a:p>
              <a:pPr algn="ctr"/>
              <a:endParaRPr lang="en-US" sz="1000" b="1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34" name="Rounded Rectangle 4">
              <a:extLst>
                <a:ext uri="{FF2B5EF4-FFF2-40B4-BE49-F238E27FC236}">
                  <a16:creationId xmlns:a16="http://schemas.microsoft.com/office/drawing/2014/main" id="{FCFE9B6F-55EE-4CDB-A651-AB5AF6C46A80}"/>
                </a:ext>
              </a:extLst>
            </p:cNvPr>
            <p:cNvSpPr/>
            <p:nvPr/>
          </p:nvSpPr>
          <p:spPr>
            <a:xfrm>
              <a:off x="8221133" y="3573356"/>
              <a:ext cx="1202267" cy="225748"/>
            </a:xfrm>
            <a:prstGeom prst="roundRect">
              <a:avLst>
                <a:gd name="adj" fmla="val 50000"/>
              </a:avLst>
            </a:prstGeom>
            <a:solidFill>
              <a:srgbClr val="BDE0FE"/>
            </a:solidFill>
            <a:ln w="28575">
              <a:solidFill>
                <a:schemeClr val="accent1">
                  <a:lumMod val="7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21910" tIns="60955" rIns="121910" bIns="60955" rtlCol="0" anchor="ctr"/>
            <a:lstStyle/>
            <a:p>
              <a:pPr algn="ctr"/>
              <a:endParaRPr lang="en-US" sz="1000" b="1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sp>
        <p:nvSpPr>
          <p:cNvPr id="8" name="矩形 7">
            <a:extLst>
              <a:ext uri="{FF2B5EF4-FFF2-40B4-BE49-F238E27FC236}">
                <a16:creationId xmlns:a16="http://schemas.microsoft.com/office/drawing/2014/main" id="{951A3B02-7FBC-48EC-9512-C2B3F548F6B1}"/>
              </a:ext>
            </a:extLst>
          </p:cNvPr>
          <p:cNvSpPr/>
          <p:nvPr/>
        </p:nvSpPr>
        <p:spPr>
          <a:xfrm>
            <a:off x="694332" y="1997324"/>
            <a:ext cx="585479" cy="1223364"/>
          </a:xfrm>
          <a:prstGeom prst="rect">
            <a:avLst/>
          </a:prstGeom>
          <a:noFill/>
          <a:ln>
            <a:noFill/>
          </a:ln>
          <a:effectLst>
            <a:outerShdw blurRad="50800" dist="38100" dir="13500000" algn="br" rotWithShape="0">
              <a:srgbClr val="FF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4800" b="1" dirty="0">
                <a:ln w="22225">
                  <a:solidFill>
                    <a:srgbClr val="A375BD"/>
                  </a:solidFill>
                  <a:prstDash val="solid"/>
                </a:ln>
                <a:solidFill>
                  <a:srgbClr val="FFC8DD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預期</a:t>
            </a: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7E32263A-8D95-45E8-9AA0-27622E332FD9}"/>
              </a:ext>
            </a:extLst>
          </p:cNvPr>
          <p:cNvSpPr/>
          <p:nvPr/>
        </p:nvSpPr>
        <p:spPr>
          <a:xfrm>
            <a:off x="694332" y="4787624"/>
            <a:ext cx="585479" cy="1223364"/>
          </a:xfrm>
          <a:prstGeom prst="rect">
            <a:avLst/>
          </a:prstGeom>
          <a:noFill/>
          <a:ln>
            <a:noFill/>
          </a:ln>
          <a:effectLst>
            <a:outerShdw blurRad="50800" dist="38100" dir="13500000" algn="br" rotWithShape="0">
              <a:srgbClr val="FF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4800" b="1" dirty="0">
                <a:ln w="22225">
                  <a:solidFill>
                    <a:srgbClr val="A375BD"/>
                  </a:solidFill>
                  <a:prstDash val="solid"/>
                </a:ln>
                <a:solidFill>
                  <a:srgbClr val="FFC8DD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實際</a:t>
            </a:r>
          </a:p>
        </p:txBody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id="{DA87BCE4-66C9-455B-A680-59C8F38B6167}"/>
              </a:ext>
            </a:extLst>
          </p:cNvPr>
          <p:cNvGrpSpPr/>
          <p:nvPr/>
        </p:nvGrpSpPr>
        <p:grpSpPr>
          <a:xfrm>
            <a:off x="2241838" y="3934233"/>
            <a:ext cx="9355569" cy="2772000"/>
            <a:chOff x="2241838" y="3934233"/>
            <a:chExt cx="9355569" cy="2772000"/>
          </a:xfrm>
        </p:grpSpPr>
        <p:graphicFrame>
          <p:nvGraphicFramePr>
            <p:cNvPr id="36" name="Content Placeholder 20">
              <a:extLst>
                <a:ext uri="{FF2B5EF4-FFF2-40B4-BE49-F238E27FC236}">
                  <a16:creationId xmlns:a16="http://schemas.microsoft.com/office/drawing/2014/main" id="{E8E41925-AC51-4FAA-9DC9-BE9252791D26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345226874"/>
                </p:ext>
              </p:extLst>
            </p:nvPr>
          </p:nvGraphicFramePr>
          <p:xfrm>
            <a:off x="2241838" y="3934233"/>
            <a:ext cx="9355569" cy="2772000"/>
          </p:xfrm>
          <a:graphic>
            <a:graphicData uri="http://schemas.openxmlformats.org/drawingml/2006/table">
              <a:tbl>
                <a:tblPr>
                  <a:tableStyleId>{BDBED569-4797-4DF1-A0F4-6AAB3CD982D8}</a:tableStyleId>
                </a:tblPr>
                <a:tblGrid>
                  <a:gridCol w="189960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974286">
                    <a:extLst>
                      <a:ext uri="{9D8B030D-6E8A-4147-A177-3AD203B41FA5}">
                        <a16:colId xmlns:a16="http://schemas.microsoft.com/office/drawing/2014/main" val="1330784483"/>
                      </a:ext>
                    </a:extLst>
                  </a:gridCol>
                  <a:gridCol w="720187">
                    <a:extLst>
                      <a:ext uri="{9D8B030D-6E8A-4147-A177-3AD203B41FA5}">
                        <a16:colId xmlns:a16="http://schemas.microsoft.com/office/drawing/2014/main" val="20004"/>
                      </a:ext>
                    </a:extLst>
                  </a:gridCol>
                  <a:gridCol w="720187">
                    <a:extLst>
                      <a:ext uri="{9D8B030D-6E8A-4147-A177-3AD203B41FA5}">
                        <a16:colId xmlns:a16="http://schemas.microsoft.com/office/drawing/2014/main" val="20005"/>
                      </a:ext>
                    </a:extLst>
                  </a:gridCol>
                  <a:gridCol w="720187">
                    <a:extLst>
                      <a:ext uri="{9D8B030D-6E8A-4147-A177-3AD203B41FA5}">
                        <a16:colId xmlns:a16="http://schemas.microsoft.com/office/drawing/2014/main" val="20006"/>
                      </a:ext>
                    </a:extLst>
                  </a:gridCol>
                  <a:gridCol w="720187">
                    <a:extLst>
                      <a:ext uri="{9D8B030D-6E8A-4147-A177-3AD203B41FA5}">
                        <a16:colId xmlns:a16="http://schemas.microsoft.com/office/drawing/2014/main" val="20007"/>
                      </a:ext>
                    </a:extLst>
                  </a:gridCol>
                  <a:gridCol w="720187">
                    <a:extLst>
                      <a:ext uri="{9D8B030D-6E8A-4147-A177-3AD203B41FA5}">
                        <a16:colId xmlns:a16="http://schemas.microsoft.com/office/drawing/2014/main" val="20008"/>
                      </a:ext>
                    </a:extLst>
                  </a:gridCol>
                  <a:gridCol w="720187">
                    <a:extLst>
                      <a:ext uri="{9D8B030D-6E8A-4147-A177-3AD203B41FA5}">
                        <a16:colId xmlns:a16="http://schemas.microsoft.com/office/drawing/2014/main" val="20009"/>
                      </a:ext>
                    </a:extLst>
                  </a:gridCol>
                  <a:gridCol w="720187">
                    <a:extLst>
                      <a:ext uri="{9D8B030D-6E8A-4147-A177-3AD203B41FA5}">
                        <a16:colId xmlns:a16="http://schemas.microsoft.com/office/drawing/2014/main" val="20010"/>
                      </a:ext>
                    </a:extLst>
                  </a:gridCol>
                  <a:gridCol w="720187">
                    <a:extLst>
                      <a:ext uri="{9D8B030D-6E8A-4147-A177-3AD203B41FA5}">
                        <a16:colId xmlns:a16="http://schemas.microsoft.com/office/drawing/2014/main" val="20011"/>
                      </a:ext>
                    </a:extLst>
                  </a:gridCol>
                  <a:gridCol w="720187">
                    <a:extLst>
                      <a:ext uri="{9D8B030D-6E8A-4147-A177-3AD203B41FA5}">
                        <a16:colId xmlns:a16="http://schemas.microsoft.com/office/drawing/2014/main" val="20012"/>
                      </a:ext>
                    </a:extLst>
                  </a:gridCol>
                </a:tblGrid>
                <a:tr h="396000"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TW" sz="1600" b="1" dirty="0">
                            <a:solidFill>
                              <a:schemeClr val="bg1"/>
                            </a:solidFill>
                            <a:latin typeface="Microsoft YaHei" panose="020B0503020204020204" pitchFamily="34" charset="-122"/>
                            <a:ea typeface="Microsoft YaHei" panose="020B0503020204020204" pitchFamily="34" charset="-122"/>
                            <a:cs typeface="Source Sans Pro ExtraLight"/>
                          </a:rPr>
                          <a:t>Task</a:t>
                        </a:r>
                        <a:endParaRPr lang="en-US" sz="1600" b="1" dirty="0">
                          <a:solidFill>
                            <a:schemeClr val="bg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Source Sans Pro ExtraLight"/>
                        </a:endParaRPr>
                      </a:p>
                    </a:txBody>
                    <a:tcPr marL="118843" marR="118843" marT="60952" marB="60952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A375BD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TW" sz="1600" b="1" dirty="0">
                            <a:solidFill>
                              <a:schemeClr val="bg1"/>
                            </a:solidFill>
                            <a:latin typeface="Microsoft YaHei" panose="020B0503020204020204" pitchFamily="34" charset="-122"/>
                            <a:ea typeface="Microsoft YaHei" panose="020B0503020204020204" pitchFamily="34" charset="-122"/>
                            <a:cs typeface="Source Sans Pro ExtraLight"/>
                          </a:rPr>
                          <a:t>3/13</a:t>
                        </a:r>
                        <a:r>
                          <a:rPr lang="zh-TW" altLang="en-US" sz="1600" b="1" dirty="0">
                            <a:solidFill>
                              <a:schemeClr val="bg1"/>
                            </a:solidFill>
                            <a:latin typeface="Microsoft YaHei" panose="020B0503020204020204" pitchFamily="34" charset="-122"/>
                            <a:ea typeface="Microsoft YaHei" panose="020B0503020204020204" pitchFamily="34" charset="-122"/>
                            <a:cs typeface="Source Sans Pro ExtraLight"/>
                          </a:rPr>
                          <a:t>前</a:t>
                        </a:r>
                        <a:endParaRPr lang="en-US" sz="1600" b="1" dirty="0">
                          <a:solidFill>
                            <a:schemeClr val="bg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Source Sans Pro ExtraLight"/>
                        </a:endParaRPr>
                      </a:p>
                    </a:txBody>
                    <a:tcPr marL="118843" marR="118843" marT="60952" marB="60952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A375BD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TW" sz="1600" b="1" dirty="0">
                            <a:solidFill>
                              <a:schemeClr val="bg1"/>
                            </a:solidFill>
                            <a:latin typeface="Microsoft YaHei" panose="020B0503020204020204" pitchFamily="34" charset="-122"/>
                            <a:ea typeface="Microsoft YaHei" panose="020B0503020204020204" pitchFamily="34" charset="-122"/>
                            <a:cs typeface="Source Sans Pro ExtraLight"/>
                          </a:rPr>
                          <a:t>3/14</a:t>
                        </a:r>
                        <a:endParaRPr lang="en-US" sz="1600" b="1" dirty="0">
                          <a:solidFill>
                            <a:schemeClr val="bg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Source Sans Pro ExtraLight"/>
                        </a:endParaRPr>
                      </a:p>
                    </a:txBody>
                    <a:tcPr marL="118843" marR="118843" marT="60952" marB="60952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A375BD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sz="1600" b="1" dirty="0">
                            <a:solidFill>
                              <a:schemeClr val="bg1"/>
                            </a:solidFill>
                            <a:latin typeface="Microsoft YaHei" panose="020B0503020204020204" pitchFamily="34" charset="-122"/>
                            <a:ea typeface="Microsoft YaHei" panose="020B0503020204020204" pitchFamily="34" charset="-122"/>
                            <a:cs typeface="Source Sans Pro ExtraLight"/>
                          </a:rPr>
                          <a:t>3/15</a:t>
                        </a:r>
                      </a:p>
                    </a:txBody>
                    <a:tcPr marL="118843" marR="118843" marT="60952" marB="60952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A375BD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sz="1600" b="1" dirty="0">
                            <a:solidFill>
                              <a:schemeClr val="bg1"/>
                            </a:solidFill>
                            <a:latin typeface="Microsoft YaHei" panose="020B0503020204020204" pitchFamily="34" charset="-122"/>
                            <a:ea typeface="Microsoft YaHei" panose="020B0503020204020204" pitchFamily="34" charset="-122"/>
                            <a:cs typeface="Source Sans Pro ExtraLight"/>
                          </a:rPr>
                          <a:t>3/16</a:t>
                        </a:r>
                      </a:p>
                    </a:txBody>
                    <a:tcPr marL="118843" marR="118843" marT="60952" marB="60952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A375BD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sz="1600" b="1" dirty="0">
                            <a:solidFill>
                              <a:schemeClr val="bg1"/>
                            </a:solidFill>
                            <a:latin typeface="Microsoft YaHei" panose="020B0503020204020204" pitchFamily="34" charset="-122"/>
                            <a:ea typeface="Microsoft YaHei" panose="020B0503020204020204" pitchFamily="34" charset="-122"/>
                            <a:cs typeface="Source Sans Pro ExtraLight"/>
                          </a:rPr>
                          <a:t>3/17</a:t>
                        </a:r>
                      </a:p>
                    </a:txBody>
                    <a:tcPr marL="118843" marR="118843" marT="60952" marB="60952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A375BD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sz="1600" b="1" dirty="0">
                            <a:solidFill>
                              <a:schemeClr val="bg1"/>
                            </a:solidFill>
                            <a:latin typeface="Microsoft YaHei" panose="020B0503020204020204" pitchFamily="34" charset="-122"/>
                            <a:ea typeface="Microsoft YaHei" panose="020B0503020204020204" pitchFamily="34" charset="-122"/>
                            <a:cs typeface="Source Sans Pro ExtraLight"/>
                          </a:rPr>
                          <a:t>3/18</a:t>
                        </a:r>
                      </a:p>
                    </a:txBody>
                    <a:tcPr marL="118843" marR="118843" marT="60952" marB="60952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A375BD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sz="1600" b="1" dirty="0">
                            <a:solidFill>
                              <a:schemeClr val="bg1"/>
                            </a:solidFill>
                            <a:latin typeface="Microsoft YaHei" panose="020B0503020204020204" pitchFamily="34" charset="-122"/>
                            <a:ea typeface="Microsoft YaHei" panose="020B0503020204020204" pitchFamily="34" charset="-122"/>
                            <a:cs typeface="Source Sans Pro ExtraLight"/>
                          </a:rPr>
                          <a:t>3/19</a:t>
                        </a:r>
                      </a:p>
                    </a:txBody>
                    <a:tcPr marL="118843" marR="118843" marT="60952" marB="60952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A375BD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sz="1600" b="1" dirty="0">
                            <a:solidFill>
                              <a:schemeClr val="bg1"/>
                            </a:solidFill>
                            <a:latin typeface="Microsoft YaHei" panose="020B0503020204020204" pitchFamily="34" charset="-122"/>
                            <a:ea typeface="Microsoft YaHei" panose="020B0503020204020204" pitchFamily="34" charset="-122"/>
                            <a:cs typeface="Source Sans Pro ExtraLight"/>
                          </a:rPr>
                          <a:t>3/20</a:t>
                        </a:r>
                      </a:p>
                    </a:txBody>
                    <a:tcPr marL="118843" marR="118843" marT="60952" marB="60952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A375BD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sz="1600" b="1" dirty="0">
                            <a:solidFill>
                              <a:schemeClr val="bg1"/>
                            </a:solidFill>
                            <a:latin typeface="Microsoft YaHei" panose="020B0503020204020204" pitchFamily="34" charset="-122"/>
                            <a:ea typeface="Microsoft YaHei" panose="020B0503020204020204" pitchFamily="34" charset="-122"/>
                            <a:cs typeface="Source Sans Pro ExtraLight"/>
                          </a:rPr>
                          <a:t>3/21</a:t>
                        </a:r>
                      </a:p>
                    </a:txBody>
                    <a:tcPr marL="118843" marR="118843" marT="60952" marB="60952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A375BD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sz="1600" b="1" dirty="0">
                            <a:solidFill>
                              <a:schemeClr val="bg1"/>
                            </a:solidFill>
                            <a:latin typeface="Microsoft YaHei" panose="020B0503020204020204" pitchFamily="34" charset="-122"/>
                            <a:ea typeface="Microsoft YaHei" panose="020B0503020204020204" pitchFamily="34" charset="-122"/>
                            <a:cs typeface="Source Sans Pro ExtraLight"/>
                          </a:rPr>
                          <a:t>3/22</a:t>
                        </a:r>
                      </a:p>
                    </a:txBody>
                    <a:tcPr marL="118843" marR="118843" marT="60952" marB="60952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A375BD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396000">
                  <a:tc>
                    <a:txBody>
                      <a:bodyPr/>
                      <a:lstStyle/>
                      <a:p>
                        <a:pPr algn="ctr"/>
                        <a:r>
                          <a:rPr lang="zh-TW" altLang="en-US" sz="1400" b="1" dirty="0">
                            <a:solidFill>
                              <a:schemeClr val="tx1"/>
                            </a:solidFill>
                            <a:latin typeface="Microsoft YaHei" panose="020B0503020204020204" pitchFamily="34" charset="-122"/>
                            <a:ea typeface="Microsoft YaHei" panose="020B0503020204020204" pitchFamily="34" charset="-122"/>
                            <a:cs typeface="Source Sans Pro ExtraLight"/>
                          </a:rPr>
                          <a:t>架構設計</a:t>
                        </a:r>
                        <a:endParaRPr lang="en-US" sz="1400" b="1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Source Sans Pro ExtraLight"/>
                        </a:endParaRPr>
                      </a:p>
                    </a:txBody>
                    <a:tcPr marL="118843" marR="118843" marT="60952" marB="60952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FFAFCC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US" sz="1400" b="1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Source Sans Pro ExtraLight"/>
                        </a:endParaRPr>
                      </a:p>
                    </a:txBody>
                    <a:tcPr marL="118843" marR="118843" marT="60952" marB="60952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FFAFCC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US" sz="1400" b="1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Source Sans Pro ExtraLight"/>
                        </a:endParaRPr>
                      </a:p>
                    </a:txBody>
                    <a:tcPr marL="118843" marR="118843" marT="60952" marB="60952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FFAFCC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US" sz="1400" b="1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Source Sans Pro ExtraLight"/>
                        </a:endParaRPr>
                      </a:p>
                    </a:txBody>
                    <a:tcPr marL="118843" marR="118843" marT="60952" marB="60952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FFAFCC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US" sz="1400" b="1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Source Sans Pro ExtraLight"/>
                        </a:endParaRPr>
                      </a:p>
                    </a:txBody>
                    <a:tcPr marL="118843" marR="118843" marT="60952" marB="60952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FFAFCC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US" sz="1400" b="1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Source Sans Pro ExtraLight"/>
                        </a:endParaRPr>
                      </a:p>
                    </a:txBody>
                    <a:tcPr marL="118843" marR="118843" marT="60952" marB="60952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FFAFCC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US" sz="1400" b="1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Source Sans Pro ExtraLight"/>
                        </a:endParaRPr>
                      </a:p>
                    </a:txBody>
                    <a:tcPr marL="118843" marR="118843" marT="60952" marB="60952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FFAFCC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US" sz="1400" b="1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Source Sans Pro ExtraLight"/>
                        </a:endParaRPr>
                      </a:p>
                    </a:txBody>
                    <a:tcPr marL="118843" marR="118843" marT="60952" marB="60952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FFAFCC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US" sz="1400" b="1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Source Sans Pro ExtraLight"/>
                        </a:endParaRPr>
                      </a:p>
                    </a:txBody>
                    <a:tcPr marL="118843" marR="118843" marT="60952" marB="60952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FFAFCC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US" sz="1400" b="1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Source Sans Pro ExtraLight"/>
                        </a:endParaRPr>
                      </a:p>
                    </a:txBody>
                    <a:tcPr marL="118843" marR="118843" marT="60952" marB="60952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FFAFCC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US" sz="1400" b="1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Source Sans Pro ExtraLight"/>
                        </a:endParaRPr>
                      </a:p>
                    </a:txBody>
                    <a:tcPr marL="118843" marR="118843" marT="60952" marB="60952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FFAFCC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396000">
                  <a:tc>
                    <a:txBody>
                      <a:bodyPr/>
                      <a:lstStyle/>
                      <a:p>
                        <a:pPr algn="ctr"/>
                        <a:r>
                          <a:rPr lang="zh-TW" altLang="en-US" sz="1400" b="1" dirty="0">
                            <a:solidFill>
                              <a:schemeClr val="tx1"/>
                            </a:solidFill>
                            <a:latin typeface="Microsoft YaHei" panose="020B0503020204020204" pitchFamily="34" charset="-122"/>
                            <a:ea typeface="Microsoft YaHei" panose="020B0503020204020204" pitchFamily="34" charset="-122"/>
                            <a:cs typeface="Source Sans Pro ExtraLight"/>
                          </a:rPr>
                          <a:t>網頁設計</a:t>
                        </a:r>
                      </a:p>
                    </a:txBody>
                    <a:tcPr marL="118843" marR="118843" marT="60952" marB="60952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FFC8DD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US" sz="1400" b="1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Source Sans Pro ExtraLight"/>
                        </a:endParaRPr>
                      </a:p>
                    </a:txBody>
                    <a:tcPr marL="118843" marR="118843" marT="60952" marB="60952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FFC8DD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US" sz="1400" b="1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Source Sans Pro ExtraLight"/>
                        </a:endParaRPr>
                      </a:p>
                    </a:txBody>
                    <a:tcPr marL="118843" marR="118843" marT="60952" marB="60952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FFC8DD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US" sz="1400" b="1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Source Sans Pro ExtraLight"/>
                        </a:endParaRPr>
                      </a:p>
                    </a:txBody>
                    <a:tcPr marL="118843" marR="118843" marT="60952" marB="60952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FFC8DD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US" sz="1400" b="1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Source Sans Pro ExtraLight"/>
                        </a:endParaRPr>
                      </a:p>
                    </a:txBody>
                    <a:tcPr marL="118843" marR="118843" marT="60952" marB="60952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FFC8DD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US" sz="1400" b="1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Source Sans Pro ExtraLight"/>
                        </a:endParaRPr>
                      </a:p>
                    </a:txBody>
                    <a:tcPr marL="118843" marR="118843" marT="60952" marB="60952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FFC8DD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US" sz="1400" b="1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Source Sans Pro ExtraLight"/>
                        </a:endParaRPr>
                      </a:p>
                    </a:txBody>
                    <a:tcPr marL="118843" marR="118843" marT="60952" marB="60952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FFC8DD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US" sz="1400" b="1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Source Sans Pro ExtraLight"/>
                        </a:endParaRPr>
                      </a:p>
                    </a:txBody>
                    <a:tcPr marL="118843" marR="118843" marT="60952" marB="60952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FFC8DD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US" sz="1400" b="1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Source Sans Pro ExtraLight"/>
                        </a:endParaRPr>
                      </a:p>
                    </a:txBody>
                    <a:tcPr marL="118843" marR="118843" marT="60952" marB="60952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FFC8DD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US" sz="1400" b="1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Source Sans Pro ExtraLight"/>
                        </a:endParaRPr>
                      </a:p>
                    </a:txBody>
                    <a:tcPr marL="118843" marR="118843" marT="60952" marB="60952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FFC8DD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US" sz="1400" b="1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Source Sans Pro ExtraLight"/>
                        </a:endParaRPr>
                      </a:p>
                    </a:txBody>
                    <a:tcPr marL="118843" marR="118843" marT="60952" marB="60952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FFC8DD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4"/>
                    </a:ext>
                  </a:extLst>
                </a:tr>
                <a:tr h="396000">
                  <a:tc>
                    <a:txBody>
                      <a:bodyPr/>
                      <a:lstStyle/>
                      <a:p>
                        <a:pPr algn="ctr"/>
                        <a:r>
                          <a:rPr lang="zh-TW" altLang="en-US" sz="1400" b="1" dirty="0">
                            <a:solidFill>
                              <a:schemeClr val="tx1"/>
                            </a:solidFill>
                            <a:latin typeface="Microsoft YaHei" panose="020B0503020204020204" pitchFamily="34" charset="-122"/>
                            <a:ea typeface="Microsoft YaHei" panose="020B0503020204020204" pitchFamily="34" charset="-122"/>
                            <a:cs typeface="Source Sans Pro ExtraLight"/>
                          </a:rPr>
                          <a:t>遊戲頁面設計</a:t>
                        </a:r>
                        <a:endParaRPr lang="en-US" sz="1400" b="1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Source Sans Pro ExtraLight"/>
                        </a:endParaRPr>
                      </a:p>
                    </a:txBody>
                    <a:tcPr marL="118843" marR="118843" marT="60952" marB="60952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FFAFCC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US" sz="1400" b="1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Source Sans Pro ExtraLight"/>
                        </a:endParaRPr>
                      </a:p>
                    </a:txBody>
                    <a:tcPr marL="118843" marR="118843" marT="60952" marB="60952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FFAFCC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US" sz="1400" b="1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Source Sans Pro ExtraLight"/>
                        </a:endParaRPr>
                      </a:p>
                    </a:txBody>
                    <a:tcPr marL="118843" marR="118843" marT="60952" marB="60952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FFAFCC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US" sz="1400" b="1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Source Sans Pro ExtraLight"/>
                        </a:endParaRPr>
                      </a:p>
                    </a:txBody>
                    <a:tcPr marL="118843" marR="118843" marT="60952" marB="60952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FFAFCC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US" sz="1400" b="1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Source Sans Pro ExtraLight"/>
                        </a:endParaRPr>
                      </a:p>
                    </a:txBody>
                    <a:tcPr marL="118843" marR="118843" marT="60952" marB="60952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FFAFCC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US" sz="1400" b="1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Source Sans Pro ExtraLight"/>
                        </a:endParaRPr>
                      </a:p>
                    </a:txBody>
                    <a:tcPr marL="118843" marR="118843" marT="60952" marB="60952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FFAFCC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US" sz="1400" b="1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Source Sans Pro ExtraLight"/>
                        </a:endParaRPr>
                      </a:p>
                    </a:txBody>
                    <a:tcPr marL="118843" marR="118843" marT="60952" marB="60952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FFAFCC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US" sz="1400" b="1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Source Sans Pro ExtraLight"/>
                        </a:endParaRPr>
                      </a:p>
                    </a:txBody>
                    <a:tcPr marL="118843" marR="118843" marT="60952" marB="60952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FFAFCC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US" sz="1400" b="1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Source Sans Pro ExtraLight"/>
                        </a:endParaRPr>
                      </a:p>
                    </a:txBody>
                    <a:tcPr marL="118843" marR="118843" marT="60952" marB="60952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FFAFCC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US" sz="1400" b="1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Source Sans Pro ExtraLight"/>
                        </a:endParaRPr>
                      </a:p>
                    </a:txBody>
                    <a:tcPr marL="118843" marR="118843" marT="60952" marB="60952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FFAFCC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US" sz="1400" b="1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Source Sans Pro ExtraLight"/>
                        </a:endParaRPr>
                      </a:p>
                    </a:txBody>
                    <a:tcPr marL="118843" marR="118843" marT="60952" marB="60952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FFAFCC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5"/>
                    </a:ext>
                  </a:extLst>
                </a:tr>
                <a:tr h="396000">
                  <a:tc>
                    <a:txBody>
                      <a:bodyPr/>
                      <a:lstStyle/>
                      <a:p>
                        <a:pPr algn="ctr"/>
                        <a:r>
                          <a:rPr lang="zh-TW" altLang="en-US" sz="1400" b="1" dirty="0">
                            <a:solidFill>
                              <a:schemeClr val="tx1"/>
                            </a:solidFill>
                            <a:latin typeface="Microsoft YaHei" panose="020B0503020204020204" pitchFamily="34" charset="-122"/>
                            <a:ea typeface="Microsoft YaHei" panose="020B0503020204020204" pitchFamily="34" charset="-122"/>
                            <a:cs typeface="Source Sans Pro ExtraLight"/>
                          </a:rPr>
                          <a:t>檢查、修正</a:t>
                        </a:r>
                        <a:endParaRPr lang="en-US" sz="1400" b="1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Source Sans Pro ExtraLight"/>
                        </a:endParaRPr>
                      </a:p>
                    </a:txBody>
                    <a:tcPr marL="118843" marR="118843" marT="60952" marB="60952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FFC8DD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US" sz="1400" b="1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Source Sans Pro ExtraLight"/>
                        </a:endParaRPr>
                      </a:p>
                    </a:txBody>
                    <a:tcPr marL="118843" marR="118843" marT="60952" marB="60952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FFC8DD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US" sz="1400" b="1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Source Sans Pro ExtraLight"/>
                        </a:endParaRPr>
                      </a:p>
                    </a:txBody>
                    <a:tcPr marL="118843" marR="118843" marT="60952" marB="60952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FFC8DD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US" sz="1400" b="1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Source Sans Pro ExtraLight"/>
                        </a:endParaRPr>
                      </a:p>
                    </a:txBody>
                    <a:tcPr marL="118843" marR="118843" marT="60952" marB="60952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FFC8DD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US" sz="1400" b="1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Source Sans Pro ExtraLight"/>
                        </a:endParaRPr>
                      </a:p>
                    </a:txBody>
                    <a:tcPr marL="118843" marR="118843" marT="60952" marB="60952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FFC8DD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US" sz="1400" b="1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Source Sans Pro ExtraLight"/>
                        </a:endParaRPr>
                      </a:p>
                    </a:txBody>
                    <a:tcPr marL="118843" marR="118843" marT="60952" marB="60952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FFC8DD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US" sz="1400" b="1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Source Sans Pro ExtraLight"/>
                        </a:endParaRPr>
                      </a:p>
                    </a:txBody>
                    <a:tcPr marL="118843" marR="118843" marT="60952" marB="60952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FFC8DD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US" sz="1400" b="1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Source Sans Pro ExtraLight"/>
                        </a:endParaRPr>
                      </a:p>
                    </a:txBody>
                    <a:tcPr marL="118843" marR="118843" marT="60952" marB="60952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FFC8DD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US" sz="1400" b="1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Source Sans Pro ExtraLight"/>
                        </a:endParaRPr>
                      </a:p>
                    </a:txBody>
                    <a:tcPr marL="118843" marR="118843" marT="60952" marB="60952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FFC8DD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US" sz="1400" b="1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Source Sans Pro ExtraLight"/>
                        </a:endParaRPr>
                      </a:p>
                    </a:txBody>
                    <a:tcPr marL="118843" marR="118843" marT="60952" marB="60952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FFC8DD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US" sz="1400" b="1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Source Sans Pro ExtraLight"/>
                        </a:endParaRPr>
                      </a:p>
                    </a:txBody>
                    <a:tcPr marL="118843" marR="118843" marT="60952" marB="60952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FFC8DD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6"/>
                    </a:ext>
                  </a:extLst>
                </a:tr>
                <a:tr h="396000"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TW" sz="1400" b="1" dirty="0">
                            <a:solidFill>
                              <a:schemeClr val="tx1"/>
                            </a:solidFill>
                            <a:latin typeface="Microsoft YaHei" panose="020B0503020204020204" pitchFamily="34" charset="-122"/>
                            <a:ea typeface="Microsoft YaHei" panose="020B0503020204020204" pitchFamily="34" charset="-122"/>
                            <a:cs typeface="Source Sans Pro ExtraLight"/>
                          </a:rPr>
                          <a:t>PPT</a:t>
                        </a:r>
                        <a:r>
                          <a:rPr lang="zh-TW" altLang="en-US" sz="1400" b="1" dirty="0">
                            <a:solidFill>
                              <a:schemeClr val="tx1"/>
                            </a:solidFill>
                            <a:latin typeface="Microsoft YaHei" panose="020B0503020204020204" pitchFamily="34" charset="-122"/>
                            <a:ea typeface="Microsoft YaHei" panose="020B0503020204020204" pitchFamily="34" charset="-122"/>
                            <a:cs typeface="Source Sans Pro ExtraLight"/>
                          </a:rPr>
                          <a:t>製作</a:t>
                        </a:r>
                        <a:endParaRPr lang="en-US" sz="1400" b="1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Source Sans Pro ExtraLight"/>
                        </a:endParaRPr>
                      </a:p>
                    </a:txBody>
                    <a:tcPr marL="118843" marR="118843" marT="60952" marB="60952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FFAFCC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US" sz="1400" b="1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Source Sans Pro ExtraLight"/>
                        </a:endParaRPr>
                      </a:p>
                    </a:txBody>
                    <a:tcPr marL="118843" marR="118843" marT="60952" marB="60952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FFAFCC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US" sz="1400" b="1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Source Sans Pro ExtraLight"/>
                        </a:endParaRPr>
                      </a:p>
                    </a:txBody>
                    <a:tcPr marL="118843" marR="118843" marT="60952" marB="60952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FFAFCC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US" sz="1400" b="1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Source Sans Pro ExtraLight"/>
                        </a:endParaRPr>
                      </a:p>
                    </a:txBody>
                    <a:tcPr marL="118843" marR="118843" marT="60952" marB="60952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FFAFCC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US" sz="1400" b="1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Source Sans Pro ExtraLight"/>
                        </a:endParaRPr>
                      </a:p>
                    </a:txBody>
                    <a:tcPr marL="118843" marR="118843" marT="60952" marB="60952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FFAFCC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US" sz="1400" b="1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Source Sans Pro ExtraLight"/>
                        </a:endParaRPr>
                      </a:p>
                    </a:txBody>
                    <a:tcPr marL="118843" marR="118843" marT="60952" marB="60952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FFAFCC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US" sz="1400" b="1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Source Sans Pro ExtraLight"/>
                        </a:endParaRPr>
                      </a:p>
                    </a:txBody>
                    <a:tcPr marL="118843" marR="118843" marT="60952" marB="60952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FFAFCC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US" sz="1400" b="1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Source Sans Pro ExtraLight"/>
                        </a:endParaRPr>
                      </a:p>
                    </a:txBody>
                    <a:tcPr marL="118843" marR="118843" marT="60952" marB="60952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FFAFCC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US" sz="1400" b="1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Source Sans Pro ExtraLight"/>
                        </a:endParaRPr>
                      </a:p>
                    </a:txBody>
                    <a:tcPr marL="118843" marR="118843" marT="60952" marB="60952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FFAFCC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US" sz="1400" b="1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Source Sans Pro ExtraLight"/>
                        </a:endParaRPr>
                      </a:p>
                    </a:txBody>
                    <a:tcPr marL="118843" marR="118843" marT="60952" marB="60952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FFAFCC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US" sz="1400" b="1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Source Sans Pro ExtraLight"/>
                        </a:endParaRPr>
                      </a:p>
                    </a:txBody>
                    <a:tcPr marL="118843" marR="118843" marT="60952" marB="60952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FFAFCC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7"/>
                    </a:ext>
                  </a:extLst>
                </a:tr>
                <a:tr h="396000">
                  <a:tc>
                    <a:txBody>
                      <a:bodyPr/>
                      <a:lstStyle/>
                      <a:p>
                        <a:pPr algn="ctr"/>
                        <a:r>
                          <a:rPr lang="zh-TW" altLang="en-US" sz="1400" b="1" dirty="0">
                            <a:solidFill>
                              <a:schemeClr val="tx1"/>
                            </a:solidFill>
                            <a:latin typeface="Microsoft YaHei" panose="020B0503020204020204" pitchFamily="34" charset="-122"/>
                            <a:ea typeface="Microsoft YaHei" panose="020B0503020204020204" pitchFamily="34" charset="-122"/>
                            <a:cs typeface="Source Sans Pro ExtraLight"/>
                          </a:rPr>
                          <a:t>小專發表</a:t>
                        </a:r>
                        <a:endParaRPr lang="en-US" sz="1400" b="1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Source Sans Pro ExtraLight"/>
                        </a:endParaRPr>
                      </a:p>
                    </a:txBody>
                    <a:tcPr marL="118843" marR="118843" marT="60952" marB="60952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FFC8DD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US" sz="1400" b="1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Source Sans Pro ExtraLight"/>
                        </a:endParaRPr>
                      </a:p>
                    </a:txBody>
                    <a:tcPr marL="118843" marR="118843" marT="60952" marB="60952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FFC8DD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US" sz="1400" b="1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Source Sans Pro ExtraLight"/>
                        </a:endParaRPr>
                      </a:p>
                    </a:txBody>
                    <a:tcPr marL="118843" marR="118843" marT="60952" marB="60952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FFC8DD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US" sz="1400" b="1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Source Sans Pro ExtraLight"/>
                        </a:endParaRPr>
                      </a:p>
                    </a:txBody>
                    <a:tcPr marL="118843" marR="118843" marT="60952" marB="60952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FFC8DD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US" sz="1400" b="1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Source Sans Pro ExtraLight"/>
                        </a:endParaRPr>
                      </a:p>
                    </a:txBody>
                    <a:tcPr marL="118843" marR="118843" marT="60952" marB="60952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FFC8DD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US" sz="1400" b="1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Source Sans Pro ExtraLight"/>
                        </a:endParaRPr>
                      </a:p>
                    </a:txBody>
                    <a:tcPr marL="118843" marR="118843" marT="60952" marB="60952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FFC8DD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US" sz="1400" b="1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Source Sans Pro ExtraLight"/>
                        </a:endParaRPr>
                      </a:p>
                    </a:txBody>
                    <a:tcPr marL="118843" marR="118843" marT="60952" marB="60952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FFC8DD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US" sz="1400" b="1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Source Sans Pro ExtraLight"/>
                        </a:endParaRPr>
                      </a:p>
                    </a:txBody>
                    <a:tcPr marL="118843" marR="118843" marT="60952" marB="60952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FFC8DD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US" sz="1400" b="1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Source Sans Pro ExtraLight"/>
                        </a:endParaRPr>
                      </a:p>
                    </a:txBody>
                    <a:tcPr marL="118843" marR="118843" marT="60952" marB="60952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FFC8DD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US" sz="1400" b="1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Source Sans Pro ExtraLight"/>
                        </a:endParaRPr>
                      </a:p>
                    </a:txBody>
                    <a:tcPr marL="118843" marR="118843" marT="60952" marB="60952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FFC8DD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en-US" sz="1400" b="1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Source Sans Pro ExtraLight"/>
                        </a:endParaRPr>
                      </a:p>
                    </a:txBody>
                    <a:tcPr marL="118843" marR="118843" marT="60952" marB="60952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FFC8DD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8"/>
                    </a:ext>
                  </a:extLst>
                </a:tr>
              </a:tbl>
            </a:graphicData>
          </a:graphic>
        </p:graphicFrame>
        <p:sp>
          <p:nvSpPr>
            <p:cNvPr id="37" name="Rounded Rectangle 4">
              <a:extLst>
                <a:ext uri="{FF2B5EF4-FFF2-40B4-BE49-F238E27FC236}">
                  <a16:creationId xmlns:a16="http://schemas.microsoft.com/office/drawing/2014/main" id="{9E941F8C-FFF7-48B0-B86D-7100D2060259}"/>
                </a:ext>
              </a:extLst>
            </p:cNvPr>
            <p:cNvSpPr/>
            <p:nvPr/>
          </p:nvSpPr>
          <p:spPr>
            <a:xfrm>
              <a:off x="8788585" y="5211022"/>
              <a:ext cx="1318260" cy="218421"/>
            </a:xfrm>
            <a:prstGeom prst="roundRect">
              <a:avLst>
                <a:gd name="adj" fmla="val 50000"/>
              </a:avLst>
            </a:prstGeom>
            <a:solidFill>
              <a:srgbClr val="BDE0FE"/>
            </a:solidFill>
            <a:ln w="28575">
              <a:solidFill>
                <a:schemeClr val="accent1">
                  <a:lumMod val="7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21910" tIns="60955" rIns="121910" bIns="60955" rtlCol="0" anchor="ctr"/>
            <a:lstStyle/>
            <a:p>
              <a:pPr algn="ctr"/>
              <a:endParaRPr lang="en-US" sz="1000" b="1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38" name="橢圓 37">
              <a:extLst>
                <a:ext uri="{FF2B5EF4-FFF2-40B4-BE49-F238E27FC236}">
                  <a16:creationId xmlns:a16="http://schemas.microsoft.com/office/drawing/2014/main" id="{D52E29B7-5104-4C45-B107-83F53722BD08}"/>
                </a:ext>
              </a:extLst>
            </p:cNvPr>
            <p:cNvSpPr/>
            <p:nvPr/>
          </p:nvSpPr>
          <p:spPr>
            <a:xfrm>
              <a:off x="11114277" y="6401265"/>
              <a:ext cx="226800" cy="219439"/>
            </a:xfrm>
            <a:prstGeom prst="ellipse">
              <a:avLst/>
            </a:prstGeom>
            <a:solidFill>
              <a:srgbClr val="BDE0FE"/>
            </a:solidFill>
            <a:ln w="28575">
              <a:solidFill>
                <a:schemeClr val="accent1">
                  <a:lumMod val="7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9" name="橢圓 38">
              <a:extLst>
                <a:ext uri="{FF2B5EF4-FFF2-40B4-BE49-F238E27FC236}">
                  <a16:creationId xmlns:a16="http://schemas.microsoft.com/office/drawing/2014/main" id="{35766252-1C9A-4DA7-9939-EA0F8EF2580A}"/>
                </a:ext>
              </a:extLst>
            </p:cNvPr>
            <p:cNvSpPr/>
            <p:nvPr/>
          </p:nvSpPr>
          <p:spPr>
            <a:xfrm>
              <a:off x="10404770" y="6008560"/>
              <a:ext cx="226800" cy="219439"/>
            </a:xfrm>
            <a:prstGeom prst="ellipse">
              <a:avLst/>
            </a:prstGeom>
            <a:solidFill>
              <a:srgbClr val="BDE0FE"/>
            </a:solidFill>
            <a:ln w="28575">
              <a:solidFill>
                <a:schemeClr val="accent1">
                  <a:lumMod val="7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0" name="橢圓 39">
              <a:extLst>
                <a:ext uri="{FF2B5EF4-FFF2-40B4-BE49-F238E27FC236}">
                  <a16:creationId xmlns:a16="http://schemas.microsoft.com/office/drawing/2014/main" id="{89D67EA2-004E-4A07-8D05-A431951DB14F}"/>
                </a:ext>
              </a:extLst>
            </p:cNvPr>
            <p:cNvSpPr/>
            <p:nvPr/>
          </p:nvSpPr>
          <p:spPr>
            <a:xfrm>
              <a:off x="4507239" y="4409392"/>
              <a:ext cx="226800" cy="219439"/>
            </a:xfrm>
            <a:prstGeom prst="ellipse">
              <a:avLst/>
            </a:prstGeom>
            <a:solidFill>
              <a:srgbClr val="BDE0FE"/>
            </a:solidFill>
            <a:ln w="28575">
              <a:solidFill>
                <a:schemeClr val="accent1">
                  <a:lumMod val="7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1" name="Rounded Rectangle 4">
              <a:extLst>
                <a:ext uri="{FF2B5EF4-FFF2-40B4-BE49-F238E27FC236}">
                  <a16:creationId xmlns:a16="http://schemas.microsoft.com/office/drawing/2014/main" id="{BEB7F7E4-7257-463C-B689-82C5CEEDB5FD}"/>
                </a:ext>
              </a:extLst>
            </p:cNvPr>
            <p:cNvSpPr/>
            <p:nvPr/>
          </p:nvSpPr>
          <p:spPr>
            <a:xfrm>
              <a:off x="5205492" y="4814294"/>
              <a:ext cx="1991598" cy="218421"/>
            </a:xfrm>
            <a:prstGeom prst="roundRect">
              <a:avLst>
                <a:gd name="adj" fmla="val 50000"/>
              </a:avLst>
            </a:prstGeom>
            <a:solidFill>
              <a:srgbClr val="BDE0FE"/>
            </a:solidFill>
            <a:ln w="28575">
              <a:solidFill>
                <a:schemeClr val="accent1">
                  <a:lumMod val="7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21910" tIns="60955" rIns="121910" bIns="60955" rtlCol="0" anchor="ctr"/>
            <a:lstStyle/>
            <a:p>
              <a:pPr algn="ctr"/>
              <a:endParaRPr lang="en-US" sz="1000" b="1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45" name="橢圓 44">
              <a:extLst>
                <a:ext uri="{FF2B5EF4-FFF2-40B4-BE49-F238E27FC236}">
                  <a16:creationId xmlns:a16="http://schemas.microsoft.com/office/drawing/2014/main" id="{629F194F-2598-4AC4-BEE9-DDD78C8202CA}"/>
                </a:ext>
              </a:extLst>
            </p:cNvPr>
            <p:cNvSpPr/>
            <p:nvPr/>
          </p:nvSpPr>
          <p:spPr>
            <a:xfrm>
              <a:off x="10397150" y="5603887"/>
              <a:ext cx="226800" cy="219439"/>
            </a:xfrm>
            <a:prstGeom prst="ellipse">
              <a:avLst/>
            </a:prstGeom>
            <a:solidFill>
              <a:srgbClr val="BDE0FE"/>
            </a:solidFill>
            <a:ln w="28575">
              <a:solidFill>
                <a:schemeClr val="accent1">
                  <a:lumMod val="7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6" name="橢圓 45">
              <a:extLst>
                <a:ext uri="{FF2B5EF4-FFF2-40B4-BE49-F238E27FC236}">
                  <a16:creationId xmlns:a16="http://schemas.microsoft.com/office/drawing/2014/main" id="{CD80772E-4D6F-4C2B-BD0D-15614802B642}"/>
                </a:ext>
              </a:extLst>
            </p:cNvPr>
            <p:cNvSpPr/>
            <p:nvPr/>
          </p:nvSpPr>
          <p:spPr>
            <a:xfrm>
              <a:off x="6806222" y="5210004"/>
              <a:ext cx="226800" cy="219439"/>
            </a:xfrm>
            <a:prstGeom prst="ellipse">
              <a:avLst/>
            </a:prstGeom>
            <a:solidFill>
              <a:srgbClr val="BDE0FE"/>
            </a:solidFill>
            <a:ln w="28575">
              <a:solidFill>
                <a:schemeClr val="accent1">
                  <a:lumMod val="7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9359455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5EC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2B975EFF-FB0B-E5C5-623C-AAF88C5B5CA3}"/>
              </a:ext>
            </a:extLst>
          </p:cNvPr>
          <p:cNvGrpSpPr/>
          <p:nvPr/>
        </p:nvGrpSpPr>
        <p:grpSpPr>
          <a:xfrm>
            <a:off x="0" y="0"/>
            <a:ext cx="12192000" cy="6787342"/>
            <a:chOff x="0" y="1"/>
            <a:chExt cx="12192000" cy="6787342"/>
          </a:xfrm>
        </p:grpSpPr>
        <p:sp>
          <p:nvSpPr>
            <p:cNvPr id="2" name="자유형: 도형 1">
              <a:extLst>
                <a:ext uri="{FF2B5EF4-FFF2-40B4-BE49-F238E27FC236}">
                  <a16:creationId xmlns:a16="http://schemas.microsoft.com/office/drawing/2014/main" id="{AC4DE6FE-8A4C-B1E2-B45F-9EA8255AF084}"/>
                </a:ext>
              </a:extLst>
            </p:cNvPr>
            <p:cNvSpPr/>
            <p:nvPr/>
          </p:nvSpPr>
          <p:spPr>
            <a:xfrm>
              <a:off x="114948" y="872318"/>
              <a:ext cx="11962104" cy="5915025"/>
            </a:xfrm>
            <a:custGeom>
              <a:avLst/>
              <a:gdLst>
                <a:gd name="connsiteX0" fmla="*/ 11859758 w 11962104"/>
                <a:gd name="connsiteY0" fmla="*/ 6 h 6858000"/>
                <a:gd name="connsiteX1" fmla="*/ 11962104 w 11962104"/>
                <a:gd name="connsiteY1" fmla="*/ 6 h 6858000"/>
                <a:gd name="connsiteX2" fmla="*/ 11962104 w 11962104"/>
                <a:gd name="connsiteY2" fmla="*/ 6858000 h 6858000"/>
                <a:gd name="connsiteX3" fmla="*/ 11859758 w 11962104"/>
                <a:gd name="connsiteY3" fmla="*/ 6858000 h 6858000"/>
                <a:gd name="connsiteX4" fmla="*/ 0 w 11962104"/>
                <a:gd name="connsiteY4" fmla="*/ 6 h 6858000"/>
                <a:gd name="connsiteX5" fmla="*/ 102346 w 11962104"/>
                <a:gd name="connsiteY5" fmla="*/ 6 h 6858000"/>
                <a:gd name="connsiteX6" fmla="*/ 102346 w 11962104"/>
                <a:gd name="connsiteY6" fmla="*/ 6858000 h 6858000"/>
                <a:gd name="connsiteX7" fmla="*/ 0 w 11962104"/>
                <a:gd name="connsiteY7" fmla="*/ 6858000 h 6858000"/>
                <a:gd name="connsiteX8" fmla="*/ 211782 w 11962104"/>
                <a:gd name="connsiteY8" fmla="*/ 6 h 6858000"/>
                <a:gd name="connsiteX9" fmla="*/ 314127 w 11962104"/>
                <a:gd name="connsiteY9" fmla="*/ 6 h 6858000"/>
                <a:gd name="connsiteX10" fmla="*/ 314127 w 11962104"/>
                <a:gd name="connsiteY10" fmla="*/ 6858000 h 6858000"/>
                <a:gd name="connsiteX11" fmla="*/ 211782 w 11962104"/>
                <a:gd name="connsiteY11" fmla="*/ 6858000 h 6858000"/>
                <a:gd name="connsiteX12" fmla="*/ 423563 w 11962104"/>
                <a:gd name="connsiteY12" fmla="*/ 6 h 6858000"/>
                <a:gd name="connsiteX13" fmla="*/ 525909 w 11962104"/>
                <a:gd name="connsiteY13" fmla="*/ 6 h 6858000"/>
                <a:gd name="connsiteX14" fmla="*/ 525909 w 11962104"/>
                <a:gd name="connsiteY14" fmla="*/ 6858000 h 6858000"/>
                <a:gd name="connsiteX15" fmla="*/ 423563 w 11962104"/>
                <a:gd name="connsiteY15" fmla="*/ 6858000 h 6858000"/>
                <a:gd name="connsiteX16" fmla="*/ 635345 w 11962104"/>
                <a:gd name="connsiteY16" fmla="*/ 5 h 6858000"/>
                <a:gd name="connsiteX17" fmla="*/ 737691 w 11962104"/>
                <a:gd name="connsiteY17" fmla="*/ 5 h 6858000"/>
                <a:gd name="connsiteX18" fmla="*/ 737691 w 11962104"/>
                <a:gd name="connsiteY18" fmla="*/ 6858000 h 6858000"/>
                <a:gd name="connsiteX19" fmla="*/ 635345 w 11962104"/>
                <a:gd name="connsiteY19" fmla="*/ 6858000 h 6858000"/>
                <a:gd name="connsiteX20" fmla="*/ 847127 w 11962104"/>
                <a:gd name="connsiteY20" fmla="*/ 5 h 6858000"/>
                <a:gd name="connsiteX21" fmla="*/ 949472 w 11962104"/>
                <a:gd name="connsiteY21" fmla="*/ 5 h 6858000"/>
                <a:gd name="connsiteX22" fmla="*/ 949472 w 11962104"/>
                <a:gd name="connsiteY22" fmla="*/ 6858000 h 6858000"/>
                <a:gd name="connsiteX23" fmla="*/ 847127 w 11962104"/>
                <a:gd name="connsiteY23" fmla="*/ 6858000 h 6858000"/>
                <a:gd name="connsiteX24" fmla="*/ 1058908 w 11962104"/>
                <a:gd name="connsiteY24" fmla="*/ 5 h 6858000"/>
                <a:gd name="connsiteX25" fmla="*/ 1161254 w 11962104"/>
                <a:gd name="connsiteY25" fmla="*/ 5 h 6858000"/>
                <a:gd name="connsiteX26" fmla="*/ 1161254 w 11962104"/>
                <a:gd name="connsiteY26" fmla="*/ 6858000 h 6858000"/>
                <a:gd name="connsiteX27" fmla="*/ 1058908 w 11962104"/>
                <a:gd name="connsiteY27" fmla="*/ 6858000 h 6858000"/>
                <a:gd name="connsiteX28" fmla="*/ 1270690 w 11962104"/>
                <a:gd name="connsiteY28" fmla="*/ 5 h 6858000"/>
                <a:gd name="connsiteX29" fmla="*/ 1373036 w 11962104"/>
                <a:gd name="connsiteY29" fmla="*/ 5 h 6858000"/>
                <a:gd name="connsiteX30" fmla="*/ 1373036 w 11962104"/>
                <a:gd name="connsiteY30" fmla="*/ 6858000 h 6858000"/>
                <a:gd name="connsiteX31" fmla="*/ 1270690 w 11962104"/>
                <a:gd name="connsiteY31" fmla="*/ 6858000 h 6858000"/>
                <a:gd name="connsiteX32" fmla="*/ 1482472 w 11962104"/>
                <a:gd name="connsiteY32" fmla="*/ 5 h 6858000"/>
                <a:gd name="connsiteX33" fmla="*/ 1584817 w 11962104"/>
                <a:gd name="connsiteY33" fmla="*/ 5 h 6858000"/>
                <a:gd name="connsiteX34" fmla="*/ 1584817 w 11962104"/>
                <a:gd name="connsiteY34" fmla="*/ 6858000 h 6858000"/>
                <a:gd name="connsiteX35" fmla="*/ 1482472 w 11962104"/>
                <a:gd name="connsiteY35" fmla="*/ 6858000 h 6858000"/>
                <a:gd name="connsiteX36" fmla="*/ 1694253 w 11962104"/>
                <a:gd name="connsiteY36" fmla="*/ 5 h 6858000"/>
                <a:gd name="connsiteX37" fmla="*/ 1796599 w 11962104"/>
                <a:gd name="connsiteY37" fmla="*/ 5 h 6858000"/>
                <a:gd name="connsiteX38" fmla="*/ 1796599 w 11962104"/>
                <a:gd name="connsiteY38" fmla="*/ 6858000 h 6858000"/>
                <a:gd name="connsiteX39" fmla="*/ 1694253 w 11962104"/>
                <a:gd name="connsiteY39" fmla="*/ 6858000 h 6858000"/>
                <a:gd name="connsiteX40" fmla="*/ 1906035 w 11962104"/>
                <a:gd name="connsiteY40" fmla="*/ 5 h 6858000"/>
                <a:gd name="connsiteX41" fmla="*/ 2008383 w 11962104"/>
                <a:gd name="connsiteY41" fmla="*/ 5 h 6858000"/>
                <a:gd name="connsiteX42" fmla="*/ 2008383 w 11962104"/>
                <a:gd name="connsiteY42" fmla="*/ 6858000 h 6858000"/>
                <a:gd name="connsiteX43" fmla="*/ 1906035 w 11962104"/>
                <a:gd name="connsiteY43" fmla="*/ 6858000 h 6858000"/>
                <a:gd name="connsiteX44" fmla="*/ 2117819 w 11962104"/>
                <a:gd name="connsiteY44" fmla="*/ 5 h 6858000"/>
                <a:gd name="connsiteX45" fmla="*/ 2220164 w 11962104"/>
                <a:gd name="connsiteY45" fmla="*/ 5 h 6858000"/>
                <a:gd name="connsiteX46" fmla="*/ 2220164 w 11962104"/>
                <a:gd name="connsiteY46" fmla="*/ 6858000 h 6858000"/>
                <a:gd name="connsiteX47" fmla="*/ 2117819 w 11962104"/>
                <a:gd name="connsiteY47" fmla="*/ 6858000 h 6858000"/>
                <a:gd name="connsiteX48" fmla="*/ 2329600 w 11962104"/>
                <a:gd name="connsiteY48" fmla="*/ 5 h 6858000"/>
                <a:gd name="connsiteX49" fmla="*/ 2431946 w 11962104"/>
                <a:gd name="connsiteY49" fmla="*/ 5 h 6858000"/>
                <a:gd name="connsiteX50" fmla="*/ 2431946 w 11962104"/>
                <a:gd name="connsiteY50" fmla="*/ 6858000 h 6858000"/>
                <a:gd name="connsiteX51" fmla="*/ 2329600 w 11962104"/>
                <a:gd name="connsiteY51" fmla="*/ 6858000 h 6858000"/>
                <a:gd name="connsiteX52" fmla="*/ 2541382 w 11962104"/>
                <a:gd name="connsiteY52" fmla="*/ 4 h 6858000"/>
                <a:gd name="connsiteX53" fmla="*/ 2643729 w 11962104"/>
                <a:gd name="connsiteY53" fmla="*/ 4 h 6858000"/>
                <a:gd name="connsiteX54" fmla="*/ 2643729 w 11962104"/>
                <a:gd name="connsiteY54" fmla="*/ 6858000 h 6858000"/>
                <a:gd name="connsiteX55" fmla="*/ 2541382 w 11962104"/>
                <a:gd name="connsiteY55" fmla="*/ 6858000 h 6858000"/>
                <a:gd name="connsiteX56" fmla="*/ 2753164 w 11962104"/>
                <a:gd name="connsiteY56" fmla="*/ 4 h 6858000"/>
                <a:gd name="connsiteX57" fmla="*/ 2855511 w 11962104"/>
                <a:gd name="connsiteY57" fmla="*/ 4 h 6858000"/>
                <a:gd name="connsiteX58" fmla="*/ 2855511 w 11962104"/>
                <a:gd name="connsiteY58" fmla="*/ 6858000 h 6858000"/>
                <a:gd name="connsiteX59" fmla="*/ 2753164 w 11962104"/>
                <a:gd name="connsiteY59" fmla="*/ 6858000 h 6858000"/>
                <a:gd name="connsiteX60" fmla="*/ 2964947 w 11962104"/>
                <a:gd name="connsiteY60" fmla="*/ 4 h 6858000"/>
                <a:gd name="connsiteX61" fmla="*/ 3067294 w 11962104"/>
                <a:gd name="connsiteY61" fmla="*/ 4 h 6858000"/>
                <a:gd name="connsiteX62" fmla="*/ 3067294 w 11962104"/>
                <a:gd name="connsiteY62" fmla="*/ 6858000 h 6858000"/>
                <a:gd name="connsiteX63" fmla="*/ 2964947 w 11962104"/>
                <a:gd name="connsiteY63" fmla="*/ 6858000 h 6858000"/>
                <a:gd name="connsiteX64" fmla="*/ 3176729 w 11962104"/>
                <a:gd name="connsiteY64" fmla="*/ 4 h 6858000"/>
                <a:gd name="connsiteX65" fmla="*/ 3279074 w 11962104"/>
                <a:gd name="connsiteY65" fmla="*/ 4 h 6858000"/>
                <a:gd name="connsiteX66" fmla="*/ 3279074 w 11962104"/>
                <a:gd name="connsiteY66" fmla="*/ 6858000 h 6858000"/>
                <a:gd name="connsiteX67" fmla="*/ 3176729 w 11962104"/>
                <a:gd name="connsiteY67" fmla="*/ 6858000 h 6858000"/>
                <a:gd name="connsiteX68" fmla="*/ 3388508 w 11962104"/>
                <a:gd name="connsiteY68" fmla="*/ 4 h 6858000"/>
                <a:gd name="connsiteX69" fmla="*/ 3490853 w 11962104"/>
                <a:gd name="connsiteY69" fmla="*/ 4 h 6858000"/>
                <a:gd name="connsiteX70" fmla="*/ 3490853 w 11962104"/>
                <a:gd name="connsiteY70" fmla="*/ 6858000 h 6858000"/>
                <a:gd name="connsiteX71" fmla="*/ 3388508 w 11962104"/>
                <a:gd name="connsiteY71" fmla="*/ 6858000 h 6858000"/>
                <a:gd name="connsiteX72" fmla="*/ 3600290 w 11962104"/>
                <a:gd name="connsiteY72" fmla="*/ 4 h 6858000"/>
                <a:gd name="connsiteX73" fmla="*/ 3702636 w 11962104"/>
                <a:gd name="connsiteY73" fmla="*/ 4 h 6858000"/>
                <a:gd name="connsiteX74" fmla="*/ 3702636 w 11962104"/>
                <a:gd name="connsiteY74" fmla="*/ 6858000 h 6858000"/>
                <a:gd name="connsiteX75" fmla="*/ 3600290 w 11962104"/>
                <a:gd name="connsiteY75" fmla="*/ 6858000 h 6858000"/>
                <a:gd name="connsiteX76" fmla="*/ 3812073 w 11962104"/>
                <a:gd name="connsiteY76" fmla="*/ 4 h 6858000"/>
                <a:gd name="connsiteX77" fmla="*/ 3914419 w 11962104"/>
                <a:gd name="connsiteY77" fmla="*/ 4 h 6858000"/>
                <a:gd name="connsiteX78" fmla="*/ 3914419 w 11962104"/>
                <a:gd name="connsiteY78" fmla="*/ 6858000 h 6858000"/>
                <a:gd name="connsiteX79" fmla="*/ 3812073 w 11962104"/>
                <a:gd name="connsiteY79" fmla="*/ 6858000 h 6858000"/>
                <a:gd name="connsiteX80" fmla="*/ 4023854 w 11962104"/>
                <a:gd name="connsiteY80" fmla="*/ 4 h 6858000"/>
                <a:gd name="connsiteX81" fmla="*/ 4126196 w 11962104"/>
                <a:gd name="connsiteY81" fmla="*/ 4 h 6858000"/>
                <a:gd name="connsiteX82" fmla="*/ 4126196 w 11962104"/>
                <a:gd name="connsiteY82" fmla="*/ 6858000 h 6858000"/>
                <a:gd name="connsiteX83" fmla="*/ 4023854 w 11962104"/>
                <a:gd name="connsiteY83" fmla="*/ 6858000 h 6858000"/>
                <a:gd name="connsiteX84" fmla="*/ 4235632 w 11962104"/>
                <a:gd name="connsiteY84" fmla="*/ 4 h 6858000"/>
                <a:gd name="connsiteX85" fmla="*/ 4337979 w 11962104"/>
                <a:gd name="connsiteY85" fmla="*/ 4 h 6858000"/>
                <a:gd name="connsiteX86" fmla="*/ 4337979 w 11962104"/>
                <a:gd name="connsiteY86" fmla="*/ 6858000 h 6858000"/>
                <a:gd name="connsiteX87" fmla="*/ 4235632 w 11962104"/>
                <a:gd name="connsiteY87" fmla="*/ 6858000 h 6858000"/>
                <a:gd name="connsiteX88" fmla="*/ 4447414 w 11962104"/>
                <a:gd name="connsiteY88" fmla="*/ 4 h 6858000"/>
                <a:gd name="connsiteX89" fmla="*/ 4549760 w 11962104"/>
                <a:gd name="connsiteY89" fmla="*/ 4 h 6858000"/>
                <a:gd name="connsiteX90" fmla="*/ 4549760 w 11962104"/>
                <a:gd name="connsiteY90" fmla="*/ 6858000 h 6858000"/>
                <a:gd name="connsiteX91" fmla="*/ 4447414 w 11962104"/>
                <a:gd name="connsiteY91" fmla="*/ 6858000 h 6858000"/>
                <a:gd name="connsiteX92" fmla="*/ 4659196 w 11962104"/>
                <a:gd name="connsiteY92" fmla="*/ 3 h 6858000"/>
                <a:gd name="connsiteX93" fmla="*/ 4761540 w 11962104"/>
                <a:gd name="connsiteY93" fmla="*/ 3 h 6858000"/>
                <a:gd name="connsiteX94" fmla="*/ 4761540 w 11962104"/>
                <a:gd name="connsiteY94" fmla="*/ 6858000 h 6858000"/>
                <a:gd name="connsiteX95" fmla="*/ 4659196 w 11962104"/>
                <a:gd name="connsiteY95" fmla="*/ 6858000 h 6858000"/>
                <a:gd name="connsiteX96" fmla="*/ 4870977 w 11962104"/>
                <a:gd name="connsiteY96" fmla="*/ 3 h 6858000"/>
                <a:gd name="connsiteX97" fmla="*/ 4973323 w 11962104"/>
                <a:gd name="connsiteY97" fmla="*/ 3 h 6858000"/>
                <a:gd name="connsiteX98" fmla="*/ 4973323 w 11962104"/>
                <a:gd name="connsiteY98" fmla="*/ 6858000 h 6858000"/>
                <a:gd name="connsiteX99" fmla="*/ 4870977 w 11962104"/>
                <a:gd name="connsiteY99" fmla="*/ 6858000 h 6858000"/>
                <a:gd name="connsiteX100" fmla="*/ 5082759 w 11962104"/>
                <a:gd name="connsiteY100" fmla="*/ 3 h 6858000"/>
                <a:gd name="connsiteX101" fmla="*/ 5185107 w 11962104"/>
                <a:gd name="connsiteY101" fmla="*/ 3 h 6858000"/>
                <a:gd name="connsiteX102" fmla="*/ 5185107 w 11962104"/>
                <a:gd name="connsiteY102" fmla="*/ 6858000 h 6858000"/>
                <a:gd name="connsiteX103" fmla="*/ 5082759 w 11962104"/>
                <a:gd name="connsiteY103" fmla="*/ 6858000 h 6858000"/>
                <a:gd name="connsiteX104" fmla="*/ 5294541 w 11962104"/>
                <a:gd name="connsiteY104" fmla="*/ 3 h 6858000"/>
                <a:gd name="connsiteX105" fmla="*/ 5396888 w 11962104"/>
                <a:gd name="connsiteY105" fmla="*/ 3 h 6858000"/>
                <a:gd name="connsiteX106" fmla="*/ 5396888 w 11962104"/>
                <a:gd name="connsiteY106" fmla="*/ 6858000 h 6858000"/>
                <a:gd name="connsiteX107" fmla="*/ 5294541 w 11962104"/>
                <a:gd name="connsiteY107" fmla="*/ 6858000 h 6858000"/>
                <a:gd name="connsiteX108" fmla="*/ 5506324 w 11962104"/>
                <a:gd name="connsiteY108" fmla="*/ 3 h 6858000"/>
                <a:gd name="connsiteX109" fmla="*/ 5608669 w 11962104"/>
                <a:gd name="connsiteY109" fmla="*/ 3 h 6858000"/>
                <a:gd name="connsiteX110" fmla="*/ 5608669 w 11962104"/>
                <a:gd name="connsiteY110" fmla="*/ 6858000 h 6858000"/>
                <a:gd name="connsiteX111" fmla="*/ 5506324 w 11962104"/>
                <a:gd name="connsiteY111" fmla="*/ 6858000 h 6858000"/>
                <a:gd name="connsiteX112" fmla="*/ 5718104 w 11962104"/>
                <a:gd name="connsiteY112" fmla="*/ 3 h 6858000"/>
                <a:gd name="connsiteX113" fmla="*/ 5820450 w 11962104"/>
                <a:gd name="connsiteY113" fmla="*/ 3 h 6858000"/>
                <a:gd name="connsiteX114" fmla="*/ 5820450 w 11962104"/>
                <a:gd name="connsiteY114" fmla="*/ 6858000 h 6858000"/>
                <a:gd name="connsiteX115" fmla="*/ 5718104 w 11962104"/>
                <a:gd name="connsiteY115" fmla="*/ 6858000 h 6858000"/>
                <a:gd name="connsiteX116" fmla="*/ 5929886 w 11962104"/>
                <a:gd name="connsiteY116" fmla="*/ 3 h 6858000"/>
                <a:gd name="connsiteX117" fmla="*/ 6032232 w 11962104"/>
                <a:gd name="connsiteY117" fmla="*/ 3 h 6858000"/>
                <a:gd name="connsiteX118" fmla="*/ 6032232 w 11962104"/>
                <a:gd name="connsiteY118" fmla="*/ 6858000 h 6858000"/>
                <a:gd name="connsiteX119" fmla="*/ 5929886 w 11962104"/>
                <a:gd name="connsiteY119" fmla="*/ 6858000 h 6858000"/>
                <a:gd name="connsiteX120" fmla="*/ 6141668 w 11962104"/>
                <a:gd name="connsiteY120" fmla="*/ 3 h 6858000"/>
                <a:gd name="connsiteX121" fmla="*/ 6244014 w 11962104"/>
                <a:gd name="connsiteY121" fmla="*/ 3 h 6858000"/>
                <a:gd name="connsiteX122" fmla="*/ 6244014 w 11962104"/>
                <a:gd name="connsiteY122" fmla="*/ 6858000 h 6858000"/>
                <a:gd name="connsiteX123" fmla="*/ 6141668 w 11962104"/>
                <a:gd name="connsiteY123" fmla="*/ 6858000 h 6858000"/>
                <a:gd name="connsiteX124" fmla="*/ 6353450 w 11962104"/>
                <a:gd name="connsiteY124" fmla="*/ 3 h 6858000"/>
                <a:gd name="connsiteX125" fmla="*/ 6455796 w 11962104"/>
                <a:gd name="connsiteY125" fmla="*/ 3 h 6858000"/>
                <a:gd name="connsiteX126" fmla="*/ 6455796 w 11962104"/>
                <a:gd name="connsiteY126" fmla="*/ 6858000 h 6858000"/>
                <a:gd name="connsiteX127" fmla="*/ 6353450 w 11962104"/>
                <a:gd name="connsiteY127" fmla="*/ 6858000 h 6858000"/>
                <a:gd name="connsiteX128" fmla="*/ 6565232 w 11962104"/>
                <a:gd name="connsiteY128" fmla="*/ 3 h 6858000"/>
                <a:gd name="connsiteX129" fmla="*/ 6667578 w 11962104"/>
                <a:gd name="connsiteY129" fmla="*/ 3 h 6858000"/>
                <a:gd name="connsiteX130" fmla="*/ 6667578 w 11962104"/>
                <a:gd name="connsiteY130" fmla="*/ 6858000 h 6858000"/>
                <a:gd name="connsiteX131" fmla="*/ 6565232 w 11962104"/>
                <a:gd name="connsiteY131" fmla="*/ 6858000 h 6858000"/>
                <a:gd name="connsiteX132" fmla="*/ 6777014 w 11962104"/>
                <a:gd name="connsiteY132" fmla="*/ 2 h 6858000"/>
                <a:gd name="connsiteX133" fmla="*/ 6879360 w 11962104"/>
                <a:gd name="connsiteY133" fmla="*/ 2 h 6858000"/>
                <a:gd name="connsiteX134" fmla="*/ 6879360 w 11962104"/>
                <a:gd name="connsiteY134" fmla="*/ 6858000 h 6858000"/>
                <a:gd name="connsiteX135" fmla="*/ 6777014 w 11962104"/>
                <a:gd name="connsiteY135" fmla="*/ 6858000 h 6858000"/>
                <a:gd name="connsiteX136" fmla="*/ 6988796 w 11962104"/>
                <a:gd name="connsiteY136" fmla="*/ 2 h 6858000"/>
                <a:gd name="connsiteX137" fmla="*/ 7091142 w 11962104"/>
                <a:gd name="connsiteY137" fmla="*/ 2 h 6858000"/>
                <a:gd name="connsiteX138" fmla="*/ 7091142 w 11962104"/>
                <a:gd name="connsiteY138" fmla="*/ 6858000 h 6858000"/>
                <a:gd name="connsiteX139" fmla="*/ 6988796 w 11962104"/>
                <a:gd name="connsiteY139" fmla="*/ 6858000 h 6858000"/>
                <a:gd name="connsiteX140" fmla="*/ 7200578 w 11962104"/>
                <a:gd name="connsiteY140" fmla="*/ 2 h 6858000"/>
                <a:gd name="connsiteX141" fmla="*/ 7302924 w 11962104"/>
                <a:gd name="connsiteY141" fmla="*/ 2 h 6858000"/>
                <a:gd name="connsiteX142" fmla="*/ 7302924 w 11962104"/>
                <a:gd name="connsiteY142" fmla="*/ 6858000 h 6858000"/>
                <a:gd name="connsiteX143" fmla="*/ 7200578 w 11962104"/>
                <a:gd name="connsiteY143" fmla="*/ 6858000 h 6858000"/>
                <a:gd name="connsiteX144" fmla="*/ 7412360 w 11962104"/>
                <a:gd name="connsiteY144" fmla="*/ 2 h 6858000"/>
                <a:gd name="connsiteX145" fmla="*/ 7514706 w 11962104"/>
                <a:gd name="connsiteY145" fmla="*/ 2 h 6858000"/>
                <a:gd name="connsiteX146" fmla="*/ 7514706 w 11962104"/>
                <a:gd name="connsiteY146" fmla="*/ 6858000 h 6858000"/>
                <a:gd name="connsiteX147" fmla="*/ 7412360 w 11962104"/>
                <a:gd name="connsiteY147" fmla="*/ 6858000 h 6858000"/>
                <a:gd name="connsiteX148" fmla="*/ 7624142 w 11962104"/>
                <a:gd name="connsiteY148" fmla="*/ 2 h 6858000"/>
                <a:gd name="connsiteX149" fmla="*/ 7726488 w 11962104"/>
                <a:gd name="connsiteY149" fmla="*/ 2 h 6858000"/>
                <a:gd name="connsiteX150" fmla="*/ 7726488 w 11962104"/>
                <a:gd name="connsiteY150" fmla="*/ 6858000 h 6858000"/>
                <a:gd name="connsiteX151" fmla="*/ 7624142 w 11962104"/>
                <a:gd name="connsiteY151" fmla="*/ 6858000 h 6858000"/>
                <a:gd name="connsiteX152" fmla="*/ 7835924 w 11962104"/>
                <a:gd name="connsiteY152" fmla="*/ 2 h 6858000"/>
                <a:gd name="connsiteX153" fmla="*/ 7938270 w 11962104"/>
                <a:gd name="connsiteY153" fmla="*/ 2 h 6858000"/>
                <a:gd name="connsiteX154" fmla="*/ 7938270 w 11962104"/>
                <a:gd name="connsiteY154" fmla="*/ 6858000 h 6858000"/>
                <a:gd name="connsiteX155" fmla="*/ 7835924 w 11962104"/>
                <a:gd name="connsiteY155" fmla="*/ 6858000 h 6858000"/>
                <a:gd name="connsiteX156" fmla="*/ 8047706 w 11962104"/>
                <a:gd name="connsiteY156" fmla="*/ 2 h 6858000"/>
                <a:gd name="connsiteX157" fmla="*/ 8150052 w 11962104"/>
                <a:gd name="connsiteY157" fmla="*/ 2 h 6858000"/>
                <a:gd name="connsiteX158" fmla="*/ 8150052 w 11962104"/>
                <a:gd name="connsiteY158" fmla="*/ 6858000 h 6858000"/>
                <a:gd name="connsiteX159" fmla="*/ 8047706 w 11962104"/>
                <a:gd name="connsiteY159" fmla="*/ 6858000 h 6858000"/>
                <a:gd name="connsiteX160" fmla="*/ 8259488 w 11962104"/>
                <a:gd name="connsiteY160" fmla="*/ 2 h 6858000"/>
                <a:gd name="connsiteX161" fmla="*/ 8361834 w 11962104"/>
                <a:gd name="connsiteY161" fmla="*/ 2 h 6858000"/>
                <a:gd name="connsiteX162" fmla="*/ 8361834 w 11962104"/>
                <a:gd name="connsiteY162" fmla="*/ 6858000 h 6858000"/>
                <a:gd name="connsiteX163" fmla="*/ 8259488 w 11962104"/>
                <a:gd name="connsiteY163" fmla="*/ 6858000 h 6858000"/>
                <a:gd name="connsiteX164" fmla="*/ 8471270 w 11962104"/>
                <a:gd name="connsiteY164" fmla="*/ 2 h 6858000"/>
                <a:gd name="connsiteX165" fmla="*/ 8573616 w 11962104"/>
                <a:gd name="connsiteY165" fmla="*/ 2 h 6858000"/>
                <a:gd name="connsiteX166" fmla="*/ 8573616 w 11962104"/>
                <a:gd name="connsiteY166" fmla="*/ 6858000 h 6858000"/>
                <a:gd name="connsiteX167" fmla="*/ 8471270 w 11962104"/>
                <a:gd name="connsiteY167" fmla="*/ 6858000 h 6858000"/>
                <a:gd name="connsiteX168" fmla="*/ 8683052 w 11962104"/>
                <a:gd name="connsiteY168" fmla="*/ 2 h 6858000"/>
                <a:gd name="connsiteX169" fmla="*/ 8785398 w 11962104"/>
                <a:gd name="connsiteY169" fmla="*/ 2 h 6858000"/>
                <a:gd name="connsiteX170" fmla="*/ 8785398 w 11962104"/>
                <a:gd name="connsiteY170" fmla="*/ 6858000 h 6858000"/>
                <a:gd name="connsiteX171" fmla="*/ 8683052 w 11962104"/>
                <a:gd name="connsiteY171" fmla="*/ 6858000 h 6858000"/>
                <a:gd name="connsiteX172" fmla="*/ 8894834 w 11962104"/>
                <a:gd name="connsiteY172" fmla="*/ 1 h 6858000"/>
                <a:gd name="connsiteX173" fmla="*/ 8997180 w 11962104"/>
                <a:gd name="connsiteY173" fmla="*/ 1 h 6858000"/>
                <a:gd name="connsiteX174" fmla="*/ 8997180 w 11962104"/>
                <a:gd name="connsiteY174" fmla="*/ 6858000 h 6858000"/>
                <a:gd name="connsiteX175" fmla="*/ 8894834 w 11962104"/>
                <a:gd name="connsiteY175" fmla="*/ 6858000 h 6858000"/>
                <a:gd name="connsiteX176" fmla="*/ 9106616 w 11962104"/>
                <a:gd name="connsiteY176" fmla="*/ 1 h 6858000"/>
                <a:gd name="connsiteX177" fmla="*/ 9208962 w 11962104"/>
                <a:gd name="connsiteY177" fmla="*/ 1 h 6858000"/>
                <a:gd name="connsiteX178" fmla="*/ 9208962 w 11962104"/>
                <a:gd name="connsiteY178" fmla="*/ 6858000 h 6858000"/>
                <a:gd name="connsiteX179" fmla="*/ 9106616 w 11962104"/>
                <a:gd name="connsiteY179" fmla="*/ 6858000 h 6858000"/>
                <a:gd name="connsiteX180" fmla="*/ 9318398 w 11962104"/>
                <a:gd name="connsiteY180" fmla="*/ 1 h 6858000"/>
                <a:gd name="connsiteX181" fmla="*/ 9420744 w 11962104"/>
                <a:gd name="connsiteY181" fmla="*/ 1 h 6858000"/>
                <a:gd name="connsiteX182" fmla="*/ 9420744 w 11962104"/>
                <a:gd name="connsiteY182" fmla="*/ 6858000 h 6858000"/>
                <a:gd name="connsiteX183" fmla="*/ 9318398 w 11962104"/>
                <a:gd name="connsiteY183" fmla="*/ 6858000 h 6858000"/>
                <a:gd name="connsiteX184" fmla="*/ 9530180 w 11962104"/>
                <a:gd name="connsiteY184" fmla="*/ 1 h 6858000"/>
                <a:gd name="connsiteX185" fmla="*/ 9632526 w 11962104"/>
                <a:gd name="connsiteY185" fmla="*/ 1 h 6858000"/>
                <a:gd name="connsiteX186" fmla="*/ 9632526 w 11962104"/>
                <a:gd name="connsiteY186" fmla="*/ 6858000 h 6858000"/>
                <a:gd name="connsiteX187" fmla="*/ 9530180 w 11962104"/>
                <a:gd name="connsiteY187" fmla="*/ 6858000 h 6858000"/>
                <a:gd name="connsiteX188" fmla="*/ 9741962 w 11962104"/>
                <a:gd name="connsiteY188" fmla="*/ 1 h 6858000"/>
                <a:gd name="connsiteX189" fmla="*/ 9844308 w 11962104"/>
                <a:gd name="connsiteY189" fmla="*/ 1 h 6858000"/>
                <a:gd name="connsiteX190" fmla="*/ 9844308 w 11962104"/>
                <a:gd name="connsiteY190" fmla="*/ 6858000 h 6858000"/>
                <a:gd name="connsiteX191" fmla="*/ 9741962 w 11962104"/>
                <a:gd name="connsiteY191" fmla="*/ 6858000 h 6858000"/>
                <a:gd name="connsiteX192" fmla="*/ 9953744 w 11962104"/>
                <a:gd name="connsiteY192" fmla="*/ 1 h 6858000"/>
                <a:gd name="connsiteX193" fmla="*/ 10056090 w 11962104"/>
                <a:gd name="connsiteY193" fmla="*/ 1 h 6858000"/>
                <a:gd name="connsiteX194" fmla="*/ 10056090 w 11962104"/>
                <a:gd name="connsiteY194" fmla="*/ 6858000 h 6858000"/>
                <a:gd name="connsiteX195" fmla="*/ 9953744 w 11962104"/>
                <a:gd name="connsiteY195" fmla="*/ 6858000 h 6858000"/>
                <a:gd name="connsiteX196" fmla="*/ 10165526 w 11962104"/>
                <a:gd name="connsiteY196" fmla="*/ 1 h 6858000"/>
                <a:gd name="connsiteX197" fmla="*/ 10267872 w 11962104"/>
                <a:gd name="connsiteY197" fmla="*/ 1 h 6858000"/>
                <a:gd name="connsiteX198" fmla="*/ 10267872 w 11962104"/>
                <a:gd name="connsiteY198" fmla="*/ 6858000 h 6858000"/>
                <a:gd name="connsiteX199" fmla="*/ 10165526 w 11962104"/>
                <a:gd name="connsiteY199" fmla="*/ 6858000 h 6858000"/>
                <a:gd name="connsiteX200" fmla="*/ 10377308 w 11962104"/>
                <a:gd name="connsiteY200" fmla="*/ 1 h 6858000"/>
                <a:gd name="connsiteX201" fmla="*/ 10479654 w 11962104"/>
                <a:gd name="connsiteY201" fmla="*/ 1 h 6858000"/>
                <a:gd name="connsiteX202" fmla="*/ 10479654 w 11962104"/>
                <a:gd name="connsiteY202" fmla="*/ 6858000 h 6858000"/>
                <a:gd name="connsiteX203" fmla="*/ 10377308 w 11962104"/>
                <a:gd name="connsiteY203" fmla="*/ 6858000 h 6858000"/>
                <a:gd name="connsiteX204" fmla="*/ 10589090 w 11962104"/>
                <a:gd name="connsiteY204" fmla="*/ 1 h 6858000"/>
                <a:gd name="connsiteX205" fmla="*/ 10691436 w 11962104"/>
                <a:gd name="connsiteY205" fmla="*/ 1 h 6858000"/>
                <a:gd name="connsiteX206" fmla="*/ 10691436 w 11962104"/>
                <a:gd name="connsiteY206" fmla="*/ 6858000 h 6858000"/>
                <a:gd name="connsiteX207" fmla="*/ 10589090 w 11962104"/>
                <a:gd name="connsiteY207" fmla="*/ 6858000 h 6858000"/>
                <a:gd name="connsiteX208" fmla="*/ 10800872 w 11962104"/>
                <a:gd name="connsiteY208" fmla="*/ 1 h 6858000"/>
                <a:gd name="connsiteX209" fmla="*/ 10903218 w 11962104"/>
                <a:gd name="connsiteY209" fmla="*/ 1 h 6858000"/>
                <a:gd name="connsiteX210" fmla="*/ 10903218 w 11962104"/>
                <a:gd name="connsiteY210" fmla="*/ 6858000 h 6858000"/>
                <a:gd name="connsiteX211" fmla="*/ 10800872 w 11962104"/>
                <a:gd name="connsiteY211" fmla="*/ 6858000 h 6858000"/>
                <a:gd name="connsiteX212" fmla="*/ 11012654 w 11962104"/>
                <a:gd name="connsiteY212" fmla="*/ 0 h 6858000"/>
                <a:gd name="connsiteX213" fmla="*/ 11115000 w 11962104"/>
                <a:gd name="connsiteY213" fmla="*/ 0 h 6858000"/>
                <a:gd name="connsiteX214" fmla="*/ 11115000 w 11962104"/>
                <a:gd name="connsiteY214" fmla="*/ 6858000 h 6858000"/>
                <a:gd name="connsiteX215" fmla="*/ 11012654 w 11962104"/>
                <a:gd name="connsiteY215" fmla="*/ 6858000 h 6858000"/>
                <a:gd name="connsiteX216" fmla="*/ 11224436 w 11962104"/>
                <a:gd name="connsiteY216" fmla="*/ 0 h 6858000"/>
                <a:gd name="connsiteX217" fmla="*/ 11326782 w 11962104"/>
                <a:gd name="connsiteY217" fmla="*/ 0 h 6858000"/>
                <a:gd name="connsiteX218" fmla="*/ 11326782 w 11962104"/>
                <a:gd name="connsiteY218" fmla="*/ 6858000 h 6858000"/>
                <a:gd name="connsiteX219" fmla="*/ 11224436 w 11962104"/>
                <a:gd name="connsiteY219" fmla="*/ 6858000 h 6858000"/>
                <a:gd name="connsiteX220" fmla="*/ 11436218 w 11962104"/>
                <a:gd name="connsiteY220" fmla="*/ 0 h 6858000"/>
                <a:gd name="connsiteX221" fmla="*/ 11538564 w 11962104"/>
                <a:gd name="connsiteY221" fmla="*/ 0 h 6858000"/>
                <a:gd name="connsiteX222" fmla="*/ 11538564 w 11962104"/>
                <a:gd name="connsiteY222" fmla="*/ 6858000 h 6858000"/>
                <a:gd name="connsiteX223" fmla="*/ 11436218 w 11962104"/>
                <a:gd name="connsiteY223" fmla="*/ 6858000 h 6858000"/>
                <a:gd name="connsiteX224" fmla="*/ 11648000 w 11962104"/>
                <a:gd name="connsiteY224" fmla="*/ 0 h 6858000"/>
                <a:gd name="connsiteX225" fmla="*/ 11750346 w 11962104"/>
                <a:gd name="connsiteY225" fmla="*/ 0 h 6858000"/>
                <a:gd name="connsiteX226" fmla="*/ 11750346 w 11962104"/>
                <a:gd name="connsiteY226" fmla="*/ 6858000 h 6858000"/>
                <a:gd name="connsiteX227" fmla="*/ 11648000 w 11962104"/>
                <a:gd name="connsiteY227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</a:cxnLst>
              <a:rect l="l" t="t" r="r" b="b"/>
              <a:pathLst>
                <a:path w="11962104" h="6858000">
                  <a:moveTo>
                    <a:pt x="11859758" y="6"/>
                  </a:moveTo>
                  <a:lnTo>
                    <a:pt x="11962104" y="6"/>
                  </a:lnTo>
                  <a:lnTo>
                    <a:pt x="11962104" y="6858000"/>
                  </a:lnTo>
                  <a:lnTo>
                    <a:pt x="11859758" y="6858000"/>
                  </a:lnTo>
                  <a:close/>
                  <a:moveTo>
                    <a:pt x="0" y="6"/>
                  </a:moveTo>
                  <a:lnTo>
                    <a:pt x="102346" y="6"/>
                  </a:lnTo>
                  <a:lnTo>
                    <a:pt x="102346" y="6858000"/>
                  </a:lnTo>
                  <a:lnTo>
                    <a:pt x="0" y="6858000"/>
                  </a:lnTo>
                  <a:close/>
                  <a:moveTo>
                    <a:pt x="211782" y="6"/>
                  </a:moveTo>
                  <a:lnTo>
                    <a:pt x="314127" y="6"/>
                  </a:lnTo>
                  <a:lnTo>
                    <a:pt x="314127" y="6858000"/>
                  </a:lnTo>
                  <a:lnTo>
                    <a:pt x="211782" y="6858000"/>
                  </a:lnTo>
                  <a:close/>
                  <a:moveTo>
                    <a:pt x="423563" y="6"/>
                  </a:moveTo>
                  <a:lnTo>
                    <a:pt x="525909" y="6"/>
                  </a:lnTo>
                  <a:lnTo>
                    <a:pt x="525909" y="6858000"/>
                  </a:lnTo>
                  <a:lnTo>
                    <a:pt x="423563" y="6858000"/>
                  </a:lnTo>
                  <a:close/>
                  <a:moveTo>
                    <a:pt x="635345" y="5"/>
                  </a:moveTo>
                  <a:lnTo>
                    <a:pt x="737691" y="5"/>
                  </a:lnTo>
                  <a:lnTo>
                    <a:pt x="737691" y="6858000"/>
                  </a:lnTo>
                  <a:lnTo>
                    <a:pt x="635345" y="6858000"/>
                  </a:lnTo>
                  <a:close/>
                  <a:moveTo>
                    <a:pt x="847127" y="5"/>
                  </a:moveTo>
                  <a:lnTo>
                    <a:pt x="949472" y="5"/>
                  </a:lnTo>
                  <a:lnTo>
                    <a:pt x="949472" y="6858000"/>
                  </a:lnTo>
                  <a:lnTo>
                    <a:pt x="847127" y="6858000"/>
                  </a:lnTo>
                  <a:close/>
                  <a:moveTo>
                    <a:pt x="1058908" y="5"/>
                  </a:moveTo>
                  <a:lnTo>
                    <a:pt x="1161254" y="5"/>
                  </a:lnTo>
                  <a:lnTo>
                    <a:pt x="1161254" y="6858000"/>
                  </a:lnTo>
                  <a:lnTo>
                    <a:pt x="1058908" y="6858000"/>
                  </a:lnTo>
                  <a:close/>
                  <a:moveTo>
                    <a:pt x="1270690" y="5"/>
                  </a:moveTo>
                  <a:lnTo>
                    <a:pt x="1373036" y="5"/>
                  </a:lnTo>
                  <a:lnTo>
                    <a:pt x="1373036" y="6858000"/>
                  </a:lnTo>
                  <a:lnTo>
                    <a:pt x="1270690" y="6858000"/>
                  </a:lnTo>
                  <a:close/>
                  <a:moveTo>
                    <a:pt x="1482472" y="5"/>
                  </a:moveTo>
                  <a:lnTo>
                    <a:pt x="1584817" y="5"/>
                  </a:lnTo>
                  <a:lnTo>
                    <a:pt x="1584817" y="6858000"/>
                  </a:lnTo>
                  <a:lnTo>
                    <a:pt x="1482472" y="6858000"/>
                  </a:lnTo>
                  <a:close/>
                  <a:moveTo>
                    <a:pt x="1694253" y="5"/>
                  </a:moveTo>
                  <a:lnTo>
                    <a:pt x="1796599" y="5"/>
                  </a:lnTo>
                  <a:lnTo>
                    <a:pt x="1796599" y="6858000"/>
                  </a:lnTo>
                  <a:lnTo>
                    <a:pt x="1694253" y="6858000"/>
                  </a:lnTo>
                  <a:close/>
                  <a:moveTo>
                    <a:pt x="1906035" y="5"/>
                  </a:moveTo>
                  <a:lnTo>
                    <a:pt x="2008383" y="5"/>
                  </a:lnTo>
                  <a:lnTo>
                    <a:pt x="2008383" y="6858000"/>
                  </a:lnTo>
                  <a:lnTo>
                    <a:pt x="1906035" y="6858000"/>
                  </a:lnTo>
                  <a:close/>
                  <a:moveTo>
                    <a:pt x="2117819" y="5"/>
                  </a:moveTo>
                  <a:lnTo>
                    <a:pt x="2220164" y="5"/>
                  </a:lnTo>
                  <a:lnTo>
                    <a:pt x="2220164" y="6858000"/>
                  </a:lnTo>
                  <a:lnTo>
                    <a:pt x="2117819" y="6858000"/>
                  </a:lnTo>
                  <a:close/>
                  <a:moveTo>
                    <a:pt x="2329600" y="5"/>
                  </a:moveTo>
                  <a:lnTo>
                    <a:pt x="2431946" y="5"/>
                  </a:lnTo>
                  <a:lnTo>
                    <a:pt x="2431946" y="6858000"/>
                  </a:lnTo>
                  <a:lnTo>
                    <a:pt x="2329600" y="6858000"/>
                  </a:lnTo>
                  <a:close/>
                  <a:moveTo>
                    <a:pt x="2541382" y="4"/>
                  </a:moveTo>
                  <a:lnTo>
                    <a:pt x="2643729" y="4"/>
                  </a:lnTo>
                  <a:lnTo>
                    <a:pt x="2643729" y="6858000"/>
                  </a:lnTo>
                  <a:lnTo>
                    <a:pt x="2541382" y="6858000"/>
                  </a:lnTo>
                  <a:close/>
                  <a:moveTo>
                    <a:pt x="2753164" y="4"/>
                  </a:moveTo>
                  <a:lnTo>
                    <a:pt x="2855511" y="4"/>
                  </a:lnTo>
                  <a:lnTo>
                    <a:pt x="2855511" y="6858000"/>
                  </a:lnTo>
                  <a:lnTo>
                    <a:pt x="2753164" y="6858000"/>
                  </a:lnTo>
                  <a:close/>
                  <a:moveTo>
                    <a:pt x="2964947" y="4"/>
                  </a:moveTo>
                  <a:lnTo>
                    <a:pt x="3067294" y="4"/>
                  </a:lnTo>
                  <a:lnTo>
                    <a:pt x="3067294" y="6858000"/>
                  </a:lnTo>
                  <a:lnTo>
                    <a:pt x="2964947" y="6858000"/>
                  </a:lnTo>
                  <a:close/>
                  <a:moveTo>
                    <a:pt x="3176729" y="4"/>
                  </a:moveTo>
                  <a:lnTo>
                    <a:pt x="3279074" y="4"/>
                  </a:lnTo>
                  <a:lnTo>
                    <a:pt x="3279074" y="6858000"/>
                  </a:lnTo>
                  <a:lnTo>
                    <a:pt x="3176729" y="6858000"/>
                  </a:lnTo>
                  <a:close/>
                  <a:moveTo>
                    <a:pt x="3388508" y="4"/>
                  </a:moveTo>
                  <a:lnTo>
                    <a:pt x="3490853" y="4"/>
                  </a:lnTo>
                  <a:lnTo>
                    <a:pt x="3490853" y="6858000"/>
                  </a:lnTo>
                  <a:lnTo>
                    <a:pt x="3388508" y="6858000"/>
                  </a:lnTo>
                  <a:close/>
                  <a:moveTo>
                    <a:pt x="3600290" y="4"/>
                  </a:moveTo>
                  <a:lnTo>
                    <a:pt x="3702636" y="4"/>
                  </a:lnTo>
                  <a:lnTo>
                    <a:pt x="3702636" y="6858000"/>
                  </a:lnTo>
                  <a:lnTo>
                    <a:pt x="3600290" y="6858000"/>
                  </a:lnTo>
                  <a:close/>
                  <a:moveTo>
                    <a:pt x="3812073" y="4"/>
                  </a:moveTo>
                  <a:lnTo>
                    <a:pt x="3914419" y="4"/>
                  </a:lnTo>
                  <a:lnTo>
                    <a:pt x="3914419" y="6858000"/>
                  </a:lnTo>
                  <a:lnTo>
                    <a:pt x="3812073" y="6858000"/>
                  </a:lnTo>
                  <a:close/>
                  <a:moveTo>
                    <a:pt x="4023854" y="4"/>
                  </a:moveTo>
                  <a:lnTo>
                    <a:pt x="4126196" y="4"/>
                  </a:lnTo>
                  <a:lnTo>
                    <a:pt x="4126196" y="6858000"/>
                  </a:lnTo>
                  <a:lnTo>
                    <a:pt x="4023854" y="6858000"/>
                  </a:lnTo>
                  <a:close/>
                  <a:moveTo>
                    <a:pt x="4235632" y="4"/>
                  </a:moveTo>
                  <a:lnTo>
                    <a:pt x="4337979" y="4"/>
                  </a:lnTo>
                  <a:lnTo>
                    <a:pt x="4337979" y="6858000"/>
                  </a:lnTo>
                  <a:lnTo>
                    <a:pt x="4235632" y="6858000"/>
                  </a:lnTo>
                  <a:close/>
                  <a:moveTo>
                    <a:pt x="4447414" y="4"/>
                  </a:moveTo>
                  <a:lnTo>
                    <a:pt x="4549760" y="4"/>
                  </a:lnTo>
                  <a:lnTo>
                    <a:pt x="4549760" y="6858000"/>
                  </a:lnTo>
                  <a:lnTo>
                    <a:pt x="4447414" y="6858000"/>
                  </a:lnTo>
                  <a:close/>
                  <a:moveTo>
                    <a:pt x="4659196" y="3"/>
                  </a:moveTo>
                  <a:lnTo>
                    <a:pt x="4761540" y="3"/>
                  </a:lnTo>
                  <a:lnTo>
                    <a:pt x="4761540" y="6858000"/>
                  </a:lnTo>
                  <a:lnTo>
                    <a:pt x="4659196" y="6858000"/>
                  </a:lnTo>
                  <a:close/>
                  <a:moveTo>
                    <a:pt x="4870977" y="3"/>
                  </a:moveTo>
                  <a:lnTo>
                    <a:pt x="4973323" y="3"/>
                  </a:lnTo>
                  <a:lnTo>
                    <a:pt x="4973323" y="6858000"/>
                  </a:lnTo>
                  <a:lnTo>
                    <a:pt x="4870977" y="6858000"/>
                  </a:lnTo>
                  <a:close/>
                  <a:moveTo>
                    <a:pt x="5082759" y="3"/>
                  </a:moveTo>
                  <a:lnTo>
                    <a:pt x="5185107" y="3"/>
                  </a:lnTo>
                  <a:lnTo>
                    <a:pt x="5185107" y="6858000"/>
                  </a:lnTo>
                  <a:lnTo>
                    <a:pt x="5082759" y="6858000"/>
                  </a:lnTo>
                  <a:close/>
                  <a:moveTo>
                    <a:pt x="5294541" y="3"/>
                  </a:moveTo>
                  <a:lnTo>
                    <a:pt x="5396888" y="3"/>
                  </a:lnTo>
                  <a:lnTo>
                    <a:pt x="5396888" y="6858000"/>
                  </a:lnTo>
                  <a:lnTo>
                    <a:pt x="5294541" y="6858000"/>
                  </a:lnTo>
                  <a:close/>
                  <a:moveTo>
                    <a:pt x="5506324" y="3"/>
                  </a:moveTo>
                  <a:lnTo>
                    <a:pt x="5608669" y="3"/>
                  </a:lnTo>
                  <a:lnTo>
                    <a:pt x="5608669" y="6858000"/>
                  </a:lnTo>
                  <a:lnTo>
                    <a:pt x="5506324" y="6858000"/>
                  </a:lnTo>
                  <a:close/>
                  <a:moveTo>
                    <a:pt x="5718104" y="3"/>
                  </a:moveTo>
                  <a:lnTo>
                    <a:pt x="5820450" y="3"/>
                  </a:lnTo>
                  <a:lnTo>
                    <a:pt x="5820450" y="6858000"/>
                  </a:lnTo>
                  <a:lnTo>
                    <a:pt x="5718104" y="6858000"/>
                  </a:lnTo>
                  <a:close/>
                  <a:moveTo>
                    <a:pt x="5929886" y="3"/>
                  </a:moveTo>
                  <a:lnTo>
                    <a:pt x="6032232" y="3"/>
                  </a:lnTo>
                  <a:lnTo>
                    <a:pt x="6032232" y="6858000"/>
                  </a:lnTo>
                  <a:lnTo>
                    <a:pt x="5929886" y="6858000"/>
                  </a:lnTo>
                  <a:close/>
                  <a:moveTo>
                    <a:pt x="6141668" y="3"/>
                  </a:moveTo>
                  <a:lnTo>
                    <a:pt x="6244014" y="3"/>
                  </a:lnTo>
                  <a:lnTo>
                    <a:pt x="6244014" y="6858000"/>
                  </a:lnTo>
                  <a:lnTo>
                    <a:pt x="6141668" y="6858000"/>
                  </a:lnTo>
                  <a:close/>
                  <a:moveTo>
                    <a:pt x="6353450" y="3"/>
                  </a:moveTo>
                  <a:lnTo>
                    <a:pt x="6455796" y="3"/>
                  </a:lnTo>
                  <a:lnTo>
                    <a:pt x="6455796" y="6858000"/>
                  </a:lnTo>
                  <a:lnTo>
                    <a:pt x="6353450" y="6858000"/>
                  </a:lnTo>
                  <a:close/>
                  <a:moveTo>
                    <a:pt x="6565232" y="3"/>
                  </a:moveTo>
                  <a:lnTo>
                    <a:pt x="6667578" y="3"/>
                  </a:lnTo>
                  <a:lnTo>
                    <a:pt x="6667578" y="6858000"/>
                  </a:lnTo>
                  <a:lnTo>
                    <a:pt x="6565232" y="6858000"/>
                  </a:lnTo>
                  <a:close/>
                  <a:moveTo>
                    <a:pt x="6777014" y="2"/>
                  </a:moveTo>
                  <a:lnTo>
                    <a:pt x="6879360" y="2"/>
                  </a:lnTo>
                  <a:lnTo>
                    <a:pt x="6879360" y="6858000"/>
                  </a:lnTo>
                  <a:lnTo>
                    <a:pt x="6777014" y="6858000"/>
                  </a:lnTo>
                  <a:close/>
                  <a:moveTo>
                    <a:pt x="6988796" y="2"/>
                  </a:moveTo>
                  <a:lnTo>
                    <a:pt x="7091142" y="2"/>
                  </a:lnTo>
                  <a:lnTo>
                    <a:pt x="7091142" y="6858000"/>
                  </a:lnTo>
                  <a:lnTo>
                    <a:pt x="6988796" y="6858000"/>
                  </a:lnTo>
                  <a:close/>
                  <a:moveTo>
                    <a:pt x="7200578" y="2"/>
                  </a:moveTo>
                  <a:lnTo>
                    <a:pt x="7302924" y="2"/>
                  </a:lnTo>
                  <a:lnTo>
                    <a:pt x="7302924" y="6858000"/>
                  </a:lnTo>
                  <a:lnTo>
                    <a:pt x="7200578" y="6858000"/>
                  </a:lnTo>
                  <a:close/>
                  <a:moveTo>
                    <a:pt x="7412360" y="2"/>
                  </a:moveTo>
                  <a:lnTo>
                    <a:pt x="7514706" y="2"/>
                  </a:lnTo>
                  <a:lnTo>
                    <a:pt x="7514706" y="6858000"/>
                  </a:lnTo>
                  <a:lnTo>
                    <a:pt x="7412360" y="6858000"/>
                  </a:lnTo>
                  <a:close/>
                  <a:moveTo>
                    <a:pt x="7624142" y="2"/>
                  </a:moveTo>
                  <a:lnTo>
                    <a:pt x="7726488" y="2"/>
                  </a:lnTo>
                  <a:lnTo>
                    <a:pt x="7726488" y="6858000"/>
                  </a:lnTo>
                  <a:lnTo>
                    <a:pt x="7624142" y="6858000"/>
                  </a:lnTo>
                  <a:close/>
                  <a:moveTo>
                    <a:pt x="7835924" y="2"/>
                  </a:moveTo>
                  <a:lnTo>
                    <a:pt x="7938270" y="2"/>
                  </a:lnTo>
                  <a:lnTo>
                    <a:pt x="7938270" y="6858000"/>
                  </a:lnTo>
                  <a:lnTo>
                    <a:pt x="7835924" y="6858000"/>
                  </a:lnTo>
                  <a:close/>
                  <a:moveTo>
                    <a:pt x="8047706" y="2"/>
                  </a:moveTo>
                  <a:lnTo>
                    <a:pt x="8150052" y="2"/>
                  </a:lnTo>
                  <a:lnTo>
                    <a:pt x="8150052" y="6858000"/>
                  </a:lnTo>
                  <a:lnTo>
                    <a:pt x="8047706" y="6858000"/>
                  </a:lnTo>
                  <a:close/>
                  <a:moveTo>
                    <a:pt x="8259488" y="2"/>
                  </a:moveTo>
                  <a:lnTo>
                    <a:pt x="8361834" y="2"/>
                  </a:lnTo>
                  <a:lnTo>
                    <a:pt x="8361834" y="6858000"/>
                  </a:lnTo>
                  <a:lnTo>
                    <a:pt x="8259488" y="6858000"/>
                  </a:lnTo>
                  <a:close/>
                  <a:moveTo>
                    <a:pt x="8471270" y="2"/>
                  </a:moveTo>
                  <a:lnTo>
                    <a:pt x="8573616" y="2"/>
                  </a:lnTo>
                  <a:lnTo>
                    <a:pt x="8573616" y="6858000"/>
                  </a:lnTo>
                  <a:lnTo>
                    <a:pt x="8471270" y="6858000"/>
                  </a:lnTo>
                  <a:close/>
                  <a:moveTo>
                    <a:pt x="8683052" y="2"/>
                  </a:moveTo>
                  <a:lnTo>
                    <a:pt x="8785398" y="2"/>
                  </a:lnTo>
                  <a:lnTo>
                    <a:pt x="8785398" y="6858000"/>
                  </a:lnTo>
                  <a:lnTo>
                    <a:pt x="8683052" y="6858000"/>
                  </a:lnTo>
                  <a:close/>
                  <a:moveTo>
                    <a:pt x="8894834" y="1"/>
                  </a:moveTo>
                  <a:lnTo>
                    <a:pt x="8997180" y="1"/>
                  </a:lnTo>
                  <a:lnTo>
                    <a:pt x="8997180" y="6858000"/>
                  </a:lnTo>
                  <a:lnTo>
                    <a:pt x="8894834" y="6858000"/>
                  </a:lnTo>
                  <a:close/>
                  <a:moveTo>
                    <a:pt x="9106616" y="1"/>
                  </a:moveTo>
                  <a:lnTo>
                    <a:pt x="9208962" y="1"/>
                  </a:lnTo>
                  <a:lnTo>
                    <a:pt x="9208962" y="6858000"/>
                  </a:lnTo>
                  <a:lnTo>
                    <a:pt x="9106616" y="6858000"/>
                  </a:lnTo>
                  <a:close/>
                  <a:moveTo>
                    <a:pt x="9318398" y="1"/>
                  </a:moveTo>
                  <a:lnTo>
                    <a:pt x="9420744" y="1"/>
                  </a:lnTo>
                  <a:lnTo>
                    <a:pt x="9420744" y="6858000"/>
                  </a:lnTo>
                  <a:lnTo>
                    <a:pt x="9318398" y="6858000"/>
                  </a:lnTo>
                  <a:close/>
                  <a:moveTo>
                    <a:pt x="9530180" y="1"/>
                  </a:moveTo>
                  <a:lnTo>
                    <a:pt x="9632526" y="1"/>
                  </a:lnTo>
                  <a:lnTo>
                    <a:pt x="9632526" y="6858000"/>
                  </a:lnTo>
                  <a:lnTo>
                    <a:pt x="9530180" y="6858000"/>
                  </a:lnTo>
                  <a:close/>
                  <a:moveTo>
                    <a:pt x="9741962" y="1"/>
                  </a:moveTo>
                  <a:lnTo>
                    <a:pt x="9844308" y="1"/>
                  </a:lnTo>
                  <a:lnTo>
                    <a:pt x="9844308" y="6858000"/>
                  </a:lnTo>
                  <a:lnTo>
                    <a:pt x="9741962" y="6858000"/>
                  </a:lnTo>
                  <a:close/>
                  <a:moveTo>
                    <a:pt x="9953744" y="1"/>
                  </a:moveTo>
                  <a:lnTo>
                    <a:pt x="10056090" y="1"/>
                  </a:lnTo>
                  <a:lnTo>
                    <a:pt x="10056090" y="6858000"/>
                  </a:lnTo>
                  <a:lnTo>
                    <a:pt x="9953744" y="6858000"/>
                  </a:lnTo>
                  <a:close/>
                  <a:moveTo>
                    <a:pt x="10165526" y="1"/>
                  </a:moveTo>
                  <a:lnTo>
                    <a:pt x="10267872" y="1"/>
                  </a:lnTo>
                  <a:lnTo>
                    <a:pt x="10267872" y="6858000"/>
                  </a:lnTo>
                  <a:lnTo>
                    <a:pt x="10165526" y="6858000"/>
                  </a:lnTo>
                  <a:close/>
                  <a:moveTo>
                    <a:pt x="10377308" y="1"/>
                  </a:moveTo>
                  <a:lnTo>
                    <a:pt x="10479654" y="1"/>
                  </a:lnTo>
                  <a:lnTo>
                    <a:pt x="10479654" y="6858000"/>
                  </a:lnTo>
                  <a:lnTo>
                    <a:pt x="10377308" y="6858000"/>
                  </a:lnTo>
                  <a:close/>
                  <a:moveTo>
                    <a:pt x="10589090" y="1"/>
                  </a:moveTo>
                  <a:lnTo>
                    <a:pt x="10691436" y="1"/>
                  </a:lnTo>
                  <a:lnTo>
                    <a:pt x="10691436" y="6858000"/>
                  </a:lnTo>
                  <a:lnTo>
                    <a:pt x="10589090" y="6858000"/>
                  </a:lnTo>
                  <a:close/>
                  <a:moveTo>
                    <a:pt x="10800872" y="1"/>
                  </a:moveTo>
                  <a:lnTo>
                    <a:pt x="10903218" y="1"/>
                  </a:lnTo>
                  <a:lnTo>
                    <a:pt x="10903218" y="6858000"/>
                  </a:lnTo>
                  <a:lnTo>
                    <a:pt x="10800872" y="6858000"/>
                  </a:lnTo>
                  <a:close/>
                  <a:moveTo>
                    <a:pt x="11012654" y="0"/>
                  </a:moveTo>
                  <a:lnTo>
                    <a:pt x="11115000" y="0"/>
                  </a:lnTo>
                  <a:lnTo>
                    <a:pt x="11115000" y="6858000"/>
                  </a:lnTo>
                  <a:lnTo>
                    <a:pt x="11012654" y="6858000"/>
                  </a:lnTo>
                  <a:close/>
                  <a:moveTo>
                    <a:pt x="11224436" y="0"/>
                  </a:moveTo>
                  <a:lnTo>
                    <a:pt x="11326782" y="0"/>
                  </a:lnTo>
                  <a:lnTo>
                    <a:pt x="11326782" y="6858000"/>
                  </a:lnTo>
                  <a:lnTo>
                    <a:pt x="11224436" y="6858000"/>
                  </a:lnTo>
                  <a:close/>
                  <a:moveTo>
                    <a:pt x="11436218" y="0"/>
                  </a:moveTo>
                  <a:lnTo>
                    <a:pt x="11538564" y="0"/>
                  </a:lnTo>
                  <a:lnTo>
                    <a:pt x="11538564" y="6858000"/>
                  </a:lnTo>
                  <a:lnTo>
                    <a:pt x="11436218" y="6858000"/>
                  </a:lnTo>
                  <a:close/>
                  <a:moveTo>
                    <a:pt x="11648000" y="0"/>
                  </a:moveTo>
                  <a:lnTo>
                    <a:pt x="11750346" y="0"/>
                  </a:lnTo>
                  <a:lnTo>
                    <a:pt x="11750346" y="6858000"/>
                  </a:lnTo>
                  <a:lnTo>
                    <a:pt x="11648000" y="6858000"/>
                  </a:lnTo>
                  <a:close/>
                </a:path>
              </a:pathLst>
            </a:custGeom>
            <a:solidFill>
              <a:srgbClr val="BDE6F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4888E8D2-97B8-24ED-BEB5-9E1F2454FFB7}"/>
                </a:ext>
              </a:extLst>
            </p:cNvPr>
            <p:cNvSpPr/>
            <p:nvPr/>
          </p:nvSpPr>
          <p:spPr>
            <a:xfrm>
              <a:off x="0" y="1"/>
              <a:ext cx="12192000" cy="863600"/>
            </a:xfrm>
            <a:prstGeom prst="rect">
              <a:avLst/>
            </a:prstGeom>
            <a:solidFill>
              <a:srgbClr val="9FB6FA"/>
            </a:solidFill>
            <a:ln>
              <a:noFill/>
            </a:ln>
            <a:effectLst>
              <a:outerShdw dist="63500" dir="5400000" algn="t" rotWithShape="0">
                <a:schemeClr val="bg1"/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1790700">
                <a:defRPr/>
              </a:pPr>
              <a:endParaRPr lang="ko-KR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65" name="모서리가 둥근 직사각형 73">
              <a:extLst>
                <a:ext uri="{FF2B5EF4-FFF2-40B4-BE49-F238E27FC236}">
                  <a16:creationId xmlns:a16="http://schemas.microsoft.com/office/drawing/2014/main" id="{42FF673D-1C38-42DE-572E-E81EAFF62E77}"/>
                </a:ext>
              </a:extLst>
            </p:cNvPr>
            <p:cNvSpPr/>
            <p:nvPr/>
          </p:nvSpPr>
          <p:spPr>
            <a:xfrm>
              <a:off x="318076" y="217524"/>
              <a:ext cx="2079684" cy="400498"/>
            </a:xfrm>
            <a:prstGeom prst="roundRect">
              <a:avLst>
                <a:gd name="adj" fmla="val 50000"/>
              </a:avLst>
            </a:prstGeom>
            <a:solidFill>
              <a:srgbClr val="7556AE"/>
            </a:solidFill>
            <a:ln w="25400">
              <a:solidFill>
                <a:srgbClr val="2B3B61"/>
              </a:solidFill>
            </a:ln>
            <a:effectLst>
              <a:outerShdw dist="50800" dir="5400000" algn="t" rotWithShape="0">
                <a:srgbClr val="2B3B61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zh-TW" altLang="en-US" sz="1400" b="1" dirty="0">
                  <a:solidFill>
                    <a:prstClr val="white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困難 </a:t>
              </a:r>
              <a:r>
                <a:rPr lang="en-US" altLang="zh-TW" sz="1400" b="1" i="1" dirty="0">
                  <a:solidFill>
                    <a:prstClr val="white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Difficult</a:t>
              </a:r>
              <a:endParaRPr lang="en-US" altLang="ko-KR" sz="1400" b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grpSp>
          <p:nvGrpSpPr>
            <p:cNvPr id="69" name="그룹 68">
              <a:extLst>
                <a:ext uri="{FF2B5EF4-FFF2-40B4-BE49-F238E27FC236}">
                  <a16:creationId xmlns:a16="http://schemas.microsoft.com/office/drawing/2014/main" id="{6BF6A582-4443-1CF8-88B8-3D286E4B7568}"/>
                </a:ext>
              </a:extLst>
            </p:cNvPr>
            <p:cNvGrpSpPr/>
            <p:nvPr/>
          </p:nvGrpSpPr>
          <p:grpSpPr>
            <a:xfrm>
              <a:off x="10876944" y="304226"/>
              <a:ext cx="996979" cy="255149"/>
              <a:chOff x="9689491" y="466716"/>
              <a:chExt cx="996979" cy="255149"/>
            </a:xfrm>
          </p:grpSpPr>
          <p:sp>
            <p:nvSpPr>
              <p:cNvPr id="70" name="타원 69">
                <a:extLst>
                  <a:ext uri="{FF2B5EF4-FFF2-40B4-BE49-F238E27FC236}">
                    <a16:creationId xmlns:a16="http://schemas.microsoft.com/office/drawing/2014/main" id="{0B2E8074-DB58-F67A-A4A9-CB6A23A71BB4}"/>
                  </a:ext>
                </a:extLst>
              </p:cNvPr>
              <p:cNvSpPr/>
              <p:nvPr/>
            </p:nvSpPr>
            <p:spPr>
              <a:xfrm>
                <a:off x="9689491" y="466716"/>
                <a:ext cx="249462" cy="249462"/>
              </a:xfrm>
              <a:prstGeom prst="ellipse">
                <a:avLst/>
              </a:prstGeom>
              <a:solidFill>
                <a:srgbClr val="FF9999"/>
              </a:solidFill>
              <a:ln w="22225">
                <a:solidFill>
                  <a:srgbClr val="2B3B6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en-US" altLang="ko-KR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71" name="타원 70">
                <a:extLst>
                  <a:ext uri="{FF2B5EF4-FFF2-40B4-BE49-F238E27FC236}">
                    <a16:creationId xmlns:a16="http://schemas.microsoft.com/office/drawing/2014/main" id="{3575A2CE-0BB9-90C2-3DF1-D91E2CE404B2}"/>
                  </a:ext>
                </a:extLst>
              </p:cNvPr>
              <p:cNvSpPr/>
              <p:nvPr/>
            </p:nvSpPr>
            <p:spPr>
              <a:xfrm>
                <a:off x="10063684" y="466716"/>
                <a:ext cx="249462" cy="249462"/>
              </a:xfrm>
              <a:prstGeom prst="ellipse">
                <a:avLst/>
              </a:prstGeom>
              <a:solidFill>
                <a:srgbClr val="FFF2AE"/>
              </a:solidFill>
              <a:ln w="22225">
                <a:solidFill>
                  <a:srgbClr val="2B3B6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en-US" altLang="ko-KR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72" name="타원 71">
                <a:extLst>
                  <a:ext uri="{FF2B5EF4-FFF2-40B4-BE49-F238E27FC236}">
                    <a16:creationId xmlns:a16="http://schemas.microsoft.com/office/drawing/2014/main" id="{F4D485A4-A121-706E-CE2C-D0489F0CC8F5}"/>
                  </a:ext>
                </a:extLst>
              </p:cNvPr>
              <p:cNvSpPr/>
              <p:nvPr/>
            </p:nvSpPr>
            <p:spPr>
              <a:xfrm>
                <a:off x="10437008" y="472403"/>
                <a:ext cx="249462" cy="249462"/>
              </a:xfrm>
              <a:prstGeom prst="ellipse">
                <a:avLst/>
              </a:prstGeom>
              <a:solidFill>
                <a:schemeClr val="bg1"/>
              </a:solidFill>
              <a:ln w="22225">
                <a:solidFill>
                  <a:srgbClr val="2B3B6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en-US" altLang="ko-KR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73" name="타원 72">
                <a:extLst>
                  <a:ext uri="{FF2B5EF4-FFF2-40B4-BE49-F238E27FC236}">
                    <a16:creationId xmlns:a16="http://schemas.microsoft.com/office/drawing/2014/main" id="{EDFD2430-539E-3C64-D728-E2946CDBBE19}"/>
                  </a:ext>
                </a:extLst>
              </p:cNvPr>
              <p:cNvSpPr/>
              <p:nvPr/>
            </p:nvSpPr>
            <p:spPr>
              <a:xfrm>
                <a:off x="10136423" y="539455"/>
                <a:ext cx="103983" cy="103983"/>
              </a:xfrm>
              <a:prstGeom prst="ellipse">
                <a:avLst/>
              </a:prstGeom>
              <a:solidFill>
                <a:schemeClr val="bg1"/>
              </a:solidFill>
              <a:ln w="22225">
                <a:solidFill>
                  <a:srgbClr val="2B3B6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4" name="직사각형 73">
                <a:extLst>
                  <a:ext uri="{FF2B5EF4-FFF2-40B4-BE49-F238E27FC236}">
                    <a16:creationId xmlns:a16="http://schemas.microsoft.com/office/drawing/2014/main" id="{8980C09E-38ED-13B7-1399-159D57EB3CD4}"/>
                  </a:ext>
                </a:extLst>
              </p:cNvPr>
              <p:cNvSpPr/>
              <p:nvPr/>
            </p:nvSpPr>
            <p:spPr>
              <a:xfrm>
                <a:off x="9760222" y="634215"/>
                <a:ext cx="108000" cy="25200"/>
              </a:xfrm>
              <a:prstGeom prst="rect">
                <a:avLst/>
              </a:prstGeom>
              <a:solidFill>
                <a:srgbClr val="2B3B61"/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3F34700E-544A-1BD4-C9D2-BF5C5E9BB283}"/>
                  </a:ext>
                </a:extLst>
              </p:cNvPr>
              <p:cNvSpPr/>
              <p:nvPr/>
            </p:nvSpPr>
            <p:spPr>
              <a:xfrm rot="2700000">
                <a:off x="10492447" y="589222"/>
                <a:ext cx="144000" cy="25200"/>
              </a:xfrm>
              <a:prstGeom prst="rect">
                <a:avLst/>
              </a:prstGeom>
              <a:solidFill>
                <a:srgbClr val="2B3B61"/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6" name="직사각형 75">
                <a:extLst>
                  <a:ext uri="{FF2B5EF4-FFF2-40B4-BE49-F238E27FC236}">
                    <a16:creationId xmlns:a16="http://schemas.microsoft.com/office/drawing/2014/main" id="{E661A087-BF50-FC97-B325-BFCB990BE1A1}"/>
                  </a:ext>
                </a:extLst>
              </p:cNvPr>
              <p:cNvSpPr/>
              <p:nvPr/>
            </p:nvSpPr>
            <p:spPr>
              <a:xfrm rot="18900000">
                <a:off x="10492446" y="586380"/>
                <a:ext cx="144000" cy="25200"/>
              </a:xfrm>
              <a:prstGeom prst="rect">
                <a:avLst/>
              </a:prstGeom>
              <a:solidFill>
                <a:srgbClr val="2B3B61"/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pic>
        <p:nvPicPr>
          <p:cNvPr id="6" name="圖片 5">
            <a:extLst>
              <a:ext uri="{FF2B5EF4-FFF2-40B4-BE49-F238E27FC236}">
                <a16:creationId xmlns:a16="http://schemas.microsoft.com/office/drawing/2014/main" id="{6A9F76C0-1189-4CEA-AE10-D6B92E3F55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0537" y="4709265"/>
            <a:ext cx="2153021" cy="2153021"/>
          </a:xfrm>
          <a:prstGeom prst="rect">
            <a:avLst/>
          </a:prstGeom>
        </p:spPr>
      </p:pic>
      <p:grpSp>
        <p:nvGrpSpPr>
          <p:cNvPr id="11" name="群組 10">
            <a:extLst>
              <a:ext uri="{FF2B5EF4-FFF2-40B4-BE49-F238E27FC236}">
                <a16:creationId xmlns:a16="http://schemas.microsoft.com/office/drawing/2014/main" id="{5E22F292-B7CA-46EE-B428-1F139599EF9D}"/>
              </a:ext>
            </a:extLst>
          </p:cNvPr>
          <p:cNvGrpSpPr/>
          <p:nvPr/>
        </p:nvGrpSpPr>
        <p:grpSpPr>
          <a:xfrm>
            <a:off x="1" y="921011"/>
            <a:ext cx="12191999" cy="3740255"/>
            <a:chOff x="1" y="902782"/>
            <a:chExt cx="12191999" cy="3740255"/>
          </a:xfrm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7B85E1E6-46C4-4ABE-8DE6-1A7A48966143}"/>
                </a:ext>
              </a:extLst>
            </p:cNvPr>
            <p:cNvSpPr/>
            <p:nvPr/>
          </p:nvSpPr>
          <p:spPr>
            <a:xfrm>
              <a:off x="1" y="910803"/>
              <a:ext cx="4351590" cy="3723518"/>
            </a:xfrm>
            <a:prstGeom prst="rect">
              <a:avLst/>
            </a:prstGeom>
            <a:solidFill>
              <a:srgbClr val="FFCC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ED4586AB-9DA2-408B-8476-E197409039F4}"/>
                </a:ext>
              </a:extLst>
            </p:cNvPr>
            <p:cNvSpPr/>
            <p:nvPr/>
          </p:nvSpPr>
          <p:spPr>
            <a:xfrm>
              <a:off x="5589075" y="910804"/>
              <a:ext cx="6602925" cy="3723518"/>
            </a:xfrm>
            <a:prstGeom prst="rect">
              <a:avLst/>
            </a:prstGeom>
            <a:solidFill>
              <a:srgbClr val="CCFF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等腰三角形 9">
              <a:extLst>
                <a:ext uri="{FF2B5EF4-FFF2-40B4-BE49-F238E27FC236}">
                  <a16:creationId xmlns:a16="http://schemas.microsoft.com/office/drawing/2014/main" id="{F34CE237-2CA2-46A9-8B22-C981D9FEEB2F}"/>
                </a:ext>
              </a:extLst>
            </p:cNvPr>
            <p:cNvSpPr/>
            <p:nvPr/>
          </p:nvSpPr>
          <p:spPr>
            <a:xfrm>
              <a:off x="4346597" y="910803"/>
              <a:ext cx="1537118" cy="3723518"/>
            </a:xfrm>
            <a:prstGeom prst="triangle">
              <a:avLst>
                <a:gd name="adj" fmla="val 100000"/>
              </a:avLst>
            </a:prstGeom>
            <a:solidFill>
              <a:srgbClr val="CCFF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" name="等腰三角形 24">
              <a:extLst>
                <a:ext uri="{FF2B5EF4-FFF2-40B4-BE49-F238E27FC236}">
                  <a16:creationId xmlns:a16="http://schemas.microsoft.com/office/drawing/2014/main" id="{692224B3-342E-4E1C-BDDA-D203537F2F86}"/>
                </a:ext>
              </a:extLst>
            </p:cNvPr>
            <p:cNvSpPr/>
            <p:nvPr/>
          </p:nvSpPr>
          <p:spPr>
            <a:xfrm flipH="1" flipV="1">
              <a:off x="4351591" y="902782"/>
              <a:ext cx="1527129" cy="3740255"/>
            </a:xfrm>
            <a:prstGeom prst="triangle">
              <a:avLst>
                <a:gd name="adj" fmla="val 100000"/>
              </a:avLst>
            </a:prstGeom>
            <a:solidFill>
              <a:srgbClr val="FFCC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15" name="圖片 14">
            <a:extLst>
              <a:ext uri="{FF2B5EF4-FFF2-40B4-BE49-F238E27FC236}">
                <a16:creationId xmlns:a16="http://schemas.microsoft.com/office/drawing/2014/main" id="{BA910C9C-3AC4-46F1-94F6-8736EDD5D1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557" r="8715"/>
          <a:stretch/>
        </p:blipFill>
        <p:spPr>
          <a:xfrm>
            <a:off x="423543" y="1081123"/>
            <a:ext cx="2032223" cy="3413132"/>
          </a:xfrm>
          <a:prstGeom prst="rect">
            <a:avLst/>
          </a:prstGeom>
        </p:spPr>
      </p:pic>
      <p:sp>
        <p:nvSpPr>
          <p:cNvPr id="17" name="矩形: 圓角 16">
            <a:extLst>
              <a:ext uri="{FF2B5EF4-FFF2-40B4-BE49-F238E27FC236}">
                <a16:creationId xmlns:a16="http://schemas.microsoft.com/office/drawing/2014/main" id="{F05CD423-0473-4487-9776-0B47BBD51909}"/>
              </a:ext>
            </a:extLst>
          </p:cNvPr>
          <p:cNvSpPr/>
          <p:nvPr/>
        </p:nvSpPr>
        <p:spPr>
          <a:xfrm>
            <a:off x="2934998" y="1536733"/>
            <a:ext cx="2058146" cy="779808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9FB6FA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b="1" dirty="0">
                <a:ln>
                  <a:solidFill>
                    <a:schemeClr val="bg2">
                      <a:lumMod val="75000"/>
                    </a:schemeClr>
                  </a:solidFill>
                </a:ln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新卡片的設計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EDFF80C5-B59D-4BE6-B48A-7E8F66D811E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56" t="2827" r="3232" b="3269"/>
          <a:stretch/>
        </p:blipFill>
        <p:spPr>
          <a:xfrm>
            <a:off x="7914640" y="1203384"/>
            <a:ext cx="4099968" cy="3392451"/>
          </a:xfrm>
          <a:prstGeom prst="rect">
            <a:avLst/>
          </a:prstGeom>
        </p:spPr>
      </p:pic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6EA57A5E-63F9-430D-8DFF-7FF16B103D65}"/>
              </a:ext>
            </a:extLst>
          </p:cNvPr>
          <p:cNvSpPr/>
          <p:nvPr/>
        </p:nvSpPr>
        <p:spPr>
          <a:xfrm>
            <a:off x="5146767" y="3297133"/>
            <a:ext cx="2512735" cy="779808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9FB6FA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b="1" dirty="0">
                <a:ln>
                  <a:solidFill>
                    <a:schemeClr val="bg2">
                      <a:lumMod val="75000"/>
                    </a:schemeClr>
                  </a:solidFill>
                </a:ln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練習賽強度與</a:t>
            </a:r>
            <a:endParaRPr lang="en-US" altLang="zh-TW" sz="2000" b="1" dirty="0">
              <a:ln>
                <a:solidFill>
                  <a:schemeClr val="bg2">
                    <a:lumMod val="75000"/>
                  </a:schemeClr>
                </a:solidFill>
              </a:ln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2000" b="1" dirty="0">
                <a:ln>
                  <a:solidFill>
                    <a:schemeClr val="bg2">
                      <a:lumMod val="75000"/>
                    </a:schemeClr>
                  </a:solidFill>
                </a:ln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比賽結果合理性</a:t>
            </a:r>
          </a:p>
        </p:txBody>
      </p:sp>
      <p:sp>
        <p:nvSpPr>
          <p:cNvPr id="28" name="矩形: 圓角 27">
            <a:extLst>
              <a:ext uri="{FF2B5EF4-FFF2-40B4-BE49-F238E27FC236}">
                <a16:creationId xmlns:a16="http://schemas.microsoft.com/office/drawing/2014/main" id="{3E16477F-A255-4312-8AF0-F8C140243CB1}"/>
              </a:ext>
            </a:extLst>
          </p:cNvPr>
          <p:cNvSpPr/>
          <p:nvPr/>
        </p:nvSpPr>
        <p:spPr>
          <a:xfrm>
            <a:off x="6378674" y="5539063"/>
            <a:ext cx="3610720" cy="779808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9FB6FA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b="1" dirty="0">
                <a:ln>
                  <a:solidFill>
                    <a:schemeClr val="bg2">
                      <a:lumMod val="75000"/>
                    </a:schemeClr>
                  </a:solidFill>
                </a:ln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亂數</a:t>
            </a:r>
            <a:r>
              <a:rPr lang="en-US" altLang="zh-TW" sz="2000" b="1" dirty="0">
                <a:ln>
                  <a:solidFill>
                    <a:schemeClr val="bg2">
                      <a:lumMod val="75000"/>
                    </a:schemeClr>
                  </a:solidFill>
                </a:ln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+</a:t>
            </a:r>
            <a:r>
              <a:rPr lang="zh-TW" altLang="en-US" sz="2000" b="1" dirty="0">
                <a:ln>
                  <a:solidFill>
                    <a:schemeClr val="bg2">
                      <a:lumMod val="75000"/>
                    </a:schemeClr>
                  </a:solidFill>
                </a:ln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機率</a:t>
            </a:r>
            <a:r>
              <a:rPr lang="en-US" altLang="zh-TW" sz="2000" b="1" dirty="0">
                <a:ln>
                  <a:solidFill>
                    <a:schemeClr val="bg2">
                      <a:lumMod val="75000"/>
                    </a:schemeClr>
                  </a:solidFill>
                </a:ln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+</a:t>
            </a:r>
            <a:r>
              <a:rPr lang="zh-TW" altLang="en-US" sz="2000" b="1" dirty="0">
                <a:ln>
                  <a:solidFill>
                    <a:schemeClr val="bg2">
                      <a:lumMod val="75000"/>
                    </a:schemeClr>
                  </a:solidFill>
                </a:ln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條件判斷</a:t>
            </a:r>
            <a:r>
              <a:rPr lang="en-US" altLang="zh-TW" sz="2000" b="1" dirty="0">
                <a:ln>
                  <a:solidFill>
                    <a:schemeClr val="bg2">
                      <a:lumMod val="75000"/>
                    </a:schemeClr>
                  </a:solidFill>
                </a:ln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+</a:t>
            </a:r>
            <a:r>
              <a:rPr lang="zh-TW" altLang="en-US" sz="2000" b="1" dirty="0">
                <a:ln>
                  <a:solidFill>
                    <a:schemeClr val="bg2">
                      <a:lumMod val="75000"/>
                    </a:schemeClr>
                  </a:solidFill>
                </a:ln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測試</a:t>
            </a: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F439B753-B3ED-467D-B241-6F86DF0CFC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9130" y="5019857"/>
            <a:ext cx="843280" cy="843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4532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5EC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2B975EFF-FB0B-E5C5-623C-AAF88C5B5CA3}"/>
              </a:ext>
            </a:extLst>
          </p:cNvPr>
          <p:cNvGrpSpPr/>
          <p:nvPr/>
        </p:nvGrpSpPr>
        <p:grpSpPr>
          <a:xfrm>
            <a:off x="0" y="0"/>
            <a:ext cx="12192000" cy="6787342"/>
            <a:chOff x="0" y="1"/>
            <a:chExt cx="12192000" cy="6787342"/>
          </a:xfrm>
        </p:grpSpPr>
        <p:sp>
          <p:nvSpPr>
            <p:cNvPr id="2" name="자유형: 도형 1">
              <a:extLst>
                <a:ext uri="{FF2B5EF4-FFF2-40B4-BE49-F238E27FC236}">
                  <a16:creationId xmlns:a16="http://schemas.microsoft.com/office/drawing/2014/main" id="{AC4DE6FE-8A4C-B1E2-B45F-9EA8255AF084}"/>
                </a:ext>
              </a:extLst>
            </p:cNvPr>
            <p:cNvSpPr/>
            <p:nvPr/>
          </p:nvSpPr>
          <p:spPr>
            <a:xfrm>
              <a:off x="114948" y="872318"/>
              <a:ext cx="11962104" cy="5915025"/>
            </a:xfrm>
            <a:custGeom>
              <a:avLst/>
              <a:gdLst>
                <a:gd name="connsiteX0" fmla="*/ 11859758 w 11962104"/>
                <a:gd name="connsiteY0" fmla="*/ 6 h 6858000"/>
                <a:gd name="connsiteX1" fmla="*/ 11962104 w 11962104"/>
                <a:gd name="connsiteY1" fmla="*/ 6 h 6858000"/>
                <a:gd name="connsiteX2" fmla="*/ 11962104 w 11962104"/>
                <a:gd name="connsiteY2" fmla="*/ 6858000 h 6858000"/>
                <a:gd name="connsiteX3" fmla="*/ 11859758 w 11962104"/>
                <a:gd name="connsiteY3" fmla="*/ 6858000 h 6858000"/>
                <a:gd name="connsiteX4" fmla="*/ 0 w 11962104"/>
                <a:gd name="connsiteY4" fmla="*/ 6 h 6858000"/>
                <a:gd name="connsiteX5" fmla="*/ 102346 w 11962104"/>
                <a:gd name="connsiteY5" fmla="*/ 6 h 6858000"/>
                <a:gd name="connsiteX6" fmla="*/ 102346 w 11962104"/>
                <a:gd name="connsiteY6" fmla="*/ 6858000 h 6858000"/>
                <a:gd name="connsiteX7" fmla="*/ 0 w 11962104"/>
                <a:gd name="connsiteY7" fmla="*/ 6858000 h 6858000"/>
                <a:gd name="connsiteX8" fmla="*/ 211782 w 11962104"/>
                <a:gd name="connsiteY8" fmla="*/ 6 h 6858000"/>
                <a:gd name="connsiteX9" fmla="*/ 314127 w 11962104"/>
                <a:gd name="connsiteY9" fmla="*/ 6 h 6858000"/>
                <a:gd name="connsiteX10" fmla="*/ 314127 w 11962104"/>
                <a:gd name="connsiteY10" fmla="*/ 6858000 h 6858000"/>
                <a:gd name="connsiteX11" fmla="*/ 211782 w 11962104"/>
                <a:gd name="connsiteY11" fmla="*/ 6858000 h 6858000"/>
                <a:gd name="connsiteX12" fmla="*/ 423563 w 11962104"/>
                <a:gd name="connsiteY12" fmla="*/ 6 h 6858000"/>
                <a:gd name="connsiteX13" fmla="*/ 525909 w 11962104"/>
                <a:gd name="connsiteY13" fmla="*/ 6 h 6858000"/>
                <a:gd name="connsiteX14" fmla="*/ 525909 w 11962104"/>
                <a:gd name="connsiteY14" fmla="*/ 6858000 h 6858000"/>
                <a:gd name="connsiteX15" fmla="*/ 423563 w 11962104"/>
                <a:gd name="connsiteY15" fmla="*/ 6858000 h 6858000"/>
                <a:gd name="connsiteX16" fmla="*/ 635345 w 11962104"/>
                <a:gd name="connsiteY16" fmla="*/ 5 h 6858000"/>
                <a:gd name="connsiteX17" fmla="*/ 737691 w 11962104"/>
                <a:gd name="connsiteY17" fmla="*/ 5 h 6858000"/>
                <a:gd name="connsiteX18" fmla="*/ 737691 w 11962104"/>
                <a:gd name="connsiteY18" fmla="*/ 6858000 h 6858000"/>
                <a:gd name="connsiteX19" fmla="*/ 635345 w 11962104"/>
                <a:gd name="connsiteY19" fmla="*/ 6858000 h 6858000"/>
                <a:gd name="connsiteX20" fmla="*/ 847127 w 11962104"/>
                <a:gd name="connsiteY20" fmla="*/ 5 h 6858000"/>
                <a:gd name="connsiteX21" fmla="*/ 949472 w 11962104"/>
                <a:gd name="connsiteY21" fmla="*/ 5 h 6858000"/>
                <a:gd name="connsiteX22" fmla="*/ 949472 w 11962104"/>
                <a:gd name="connsiteY22" fmla="*/ 6858000 h 6858000"/>
                <a:gd name="connsiteX23" fmla="*/ 847127 w 11962104"/>
                <a:gd name="connsiteY23" fmla="*/ 6858000 h 6858000"/>
                <a:gd name="connsiteX24" fmla="*/ 1058908 w 11962104"/>
                <a:gd name="connsiteY24" fmla="*/ 5 h 6858000"/>
                <a:gd name="connsiteX25" fmla="*/ 1161254 w 11962104"/>
                <a:gd name="connsiteY25" fmla="*/ 5 h 6858000"/>
                <a:gd name="connsiteX26" fmla="*/ 1161254 w 11962104"/>
                <a:gd name="connsiteY26" fmla="*/ 6858000 h 6858000"/>
                <a:gd name="connsiteX27" fmla="*/ 1058908 w 11962104"/>
                <a:gd name="connsiteY27" fmla="*/ 6858000 h 6858000"/>
                <a:gd name="connsiteX28" fmla="*/ 1270690 w 11962104"/>
                <a:gd name="connsiteY28" fmla="*/ 5 h 6858000"/>
                <a:gd name="connsiteX29" fmla="*/ 1373036 w 11962104"/>
                <a:gd name="connsiteY29" fmla="*/ 5 h 6858000"/>
                <a:gd name="connsiteX30" fmla="*/ 1373036 w 11962104"/>
                <a:gd name="connsiteY30" fmla="*/ 6858000 h 6858000"/>
                <a:gd name="connsiteX31" fmla="*/ 1270690 w 11962104"/>
                <a:gd name="connsiteY31" fmla="*/ 6858000 h 6858000"/>
                <a:gd name="connsiteX32" fmla="*/ 1482472 w 11962104"/>
                <a:gd name="connsiteY32" fmla="*/ 5 h 6858000"/>
                <a:gd name="connsiteX33" fmla="*/ 1584817 w 11962104"/>
                <a:gd name="connsiteY33" fmla="*/ 5 h 6858000"/>
                <a:gd name="connsiteX34" fmla="*/ 1584817 w 11962104"/>
                <a:gd name="connsiteY34" fmla="*/ 6858000 h 6858000"/>
                <a:gd name="connsiteX35" fmla="*/ 1482472 w 11962104"/>
                <a:gd name="connsiteY35" fmla="*/ 6858000 h 6858000"/>
                <a:gd name="connsiteX36" fmla="*/ 1694253 w 11962104"/>
                <a:gd name="connsiteY36" fmla="*/ 5 h 6858000"/>
                <a:gd name="connsiteX37" fmla="*/ 1796599 w 11962104"/>
                <a:gd name="connsiteY37" fmla="*/ 5 h 6858000"/>
                <a:gd name="connsiteX38" fmla="*/ 1796599 w 11962104"/>
                <a:gd name="connsiteY38" fmla="*/ 6858000 h 6858000"/>
                <a:gd name="connsiteX39" fmla="*/ 1694253 w 11962104"/>
                <a:gd name="connsiteY39" fmla="*/ 6858000 h 6858000"/>
                <a:gd name="connsiteX40" fmla="*/ 1906035 w 11962104"/>
                <a:gd name="connsiteY40" fmla="*/ 5 h 6858000"/>
                <a:gd name="connsiteX41" fmla="*/ 2008383 w 11962104"/>
                <a:gd name="connsiteY41" fmla="*/ 5 h 6858000"/>
                <a:gd name="connsiteX42" fmla="*/ 2008383 w 11962104"/>
                <a:gd name="connsiteY42" fmla="*/ 6858000 h 6858000"/>
                <a:gd name="connsiteX43" fmla="*/ 1906035 w 11962104"/>
                <a:gd name="connsiteY43" fmla="*/ 6858000 h 6858000"/>
                <a:gd name="connsiteX44" fmla="*/ 2117819 w 11962104"/>
                <a:gd name="connsiteY44" fmla="*/ 5 h 6858000"/>
                <a:gd name="connsiteX45" fmla="*/ 2220164 w 11962104"/>
                <a:gd name="connsiteY45" fmla="*/ 5 h 6858000"/>
                <a:gd name="connsiteX46" fmla="*/ 2220164 w 11962104"/>
                <a:gd name="connsiteY46" fmla="*/ 6858000 h 6858000"/>
                <a:gd name="connsiteX47" fmla="*/ 2117819 w 11962104"/>
                <a:gd name="connsiteY47" fmla="*/ 6858000 h 6858000"/>
                <a:gd name="connsiteX48" fmla="*/ 2329600 w 11962104"/>
                <a:gd name="connsiteY48" fmla="*/ 5 h 6858000"/>
                <a:gd name="connsiteX49" fmla="*/ 2431946 w 11962104"/>
                <a:gd name="connsiteY49" fmla="*/ 5 h 6858000"/>
                <a:gd name="connsiteX50" fmla="*/ 2431946 w 11962104"/>
                <a:gd name="connsiteY50" fmla="*/ 6858000 h 6858000"/>
                <a:gd name="connsiteX51" fmla="*/ 2329600 w 11962104"/>
                <a:gd name="connsiteY51" fmla="*/ 6858000 h 6858000"/>
                <a:gd name="connsiteX52" fmla="*/ 2541382 w 11962104"/>
                <a:gd name="connsiteY52" fmla="*/ 4 h 6858000"/>
                <a:gd name="connsiteX53" fmla="*/ 2643729 w 11962104"/>
                <a:gd name="connsiteY53" fmla="*/ 4 h 6858000"/>
                <a:gd name="connsiteX54" fmla="*/ 2643729 w 11962104"/>
                <a:gd name="connsiteY54" fmla="*/ 6858000 h 6858000"/>
                <a:gd name="connsiteX55" fmla="*/ 2541382 w 11962104"/>
                <a:gd name="connsiteY55" fmla="*/ 6858000 h 6858000"/>
                <a:gd name="connsiteX56" fmla="*/ 2753164 w 11962104"/>
                <a:gd name="connsiteY56" fmla="*/ 4 h 6858000"/>
                <a:gd name="connsiteX57" fmla="*/ 2855511 w 11962104"/>
                <a:gd name="connsiteY57" fmla="*/ 4 h 6858000"/>
                <a:gd name="connsiteX58" fmla="*/ 2855511 w 11962104"/>
                <a:gd name="connsiteY58" fmla="*/ 6858000 h 6858000"/>
                <a:gd name="connsiteX59" fmla="*/ 2753164 w 11962104"/>
                <a:gd name="connsiteY59" fmla="*/ 6858000 h 6858000"/>
                <a:gd name="connsiteX60" fmla="*/ 2964947 w 11962104"/>
                <a:gd name="connsiteY60" fmla="*/ 4 h 6858000"/>
                <a:gd name="connsiteX61" fmla="*/ 3067294 w 11962104"/>
                <a:gd name="connsiteY61" fmla="*/ 4 h 6858000"/>
                <a:gd name="connsiteX62" fmla="*/ 3067294 w 11962104"/>
                <a:gd name="connsiteY62" fmla="*/ 6858000 h 6858000"/>
                <a:gd name="connsiteX63" fmla="*/ 2964947 w 11962104"/>
                <a:gd name="connsiteY63" fmla="*/ 6858000 h 6858000"/>
                <a:gd name="connsiteX64" fmla="*/ 3176729 w 11962104"/>
                <a:gd name="connsiteY64" fmla="*/ 4 h 6858000"/>
                <a:gd name="connsiteX65" fmla="*/ 3279074 w 11962104"/>
                <a:gd name="connsiteY65" fmla="*/ 4 h 6858000"/>
                <a:gd name="connsiteX66" fmla="*/ 3279074 w 11962104"/>
                <a:gd name="connsiteY66" fmla="*/ 6858000 h 6858000"/>
                <a:gd name="connsiteX67" fmla="*/ 3176729 w 11962104"/>
                <a:gd name="connsiteY67" fmla="*/ 6858000 h 6858000"/>
                <a:gd name="connsiteX68" fmla="*/ 3388508 w 11962104"/>
                <a:gd name="connsiteY68" fmla="*/ 4 h 6858000"/>
                <a:gd name="connsiteX69" fmla="*/ 3490853 w 11962104"/>
                <a:gd name="connsiteY69" fmla="*/ 4 h 6858000"/>
                <a:gd name="connsiteX70" fmla="*/ 3490853 w 11962104"/>
                <a:gd name="connsiteY70" fmla="*/ 6858000 h 6858000"/>
                <a:gd name="connsiteX71" fmla="*/ 3388508 w 11962104"/>
                <a:gd name="connsiteY71" fmla="*/ 6858000 h 6858000"/>
                <a:gd name="connsiteX72" fmla="*/ 3600290 w 11962104"/>
                <a:gd name="connsiteY72" fmla="*/ 4 h 6858000"/>
                <a:gd name="connsiteX73" fmla="*/ 3702636 w 11962104"/>
                <a:gd name="connsiteY73" fmla="*/ 4 h 6858000"/>
                <a:gd name="connsiteX74" fmla="*/ 3702636 w 11962104"/>
                <a:gd name="connsiteY74" fmla="*/ 6858000 h 6858000"/>
                <a:gd name="connsiteX75" fmla="*/ 3600290 w 11962104"/>
                <a:gd name="connsiteY75" fmla="*/ 6858000 h 6858000"/>
                <a:gd name="connsiteX76" fmla="*/ 3812073 w 11962104"/>
                <a:gd name="connsiteY76" fmla="*/ 4 h 6858000"/>
                <a:gd name="connsiteX77" fmla="*/ 3914419 w 11962104"/>
                <a:gd name="connsiteY77" fmla="*/ 4 h 6858000"/>
                <a:gd name="connsiteX78" fmla="*/ 3914419 w 11962104"/>
                <a:gd name="connsiteY78" fmla="*/ 6858000 h 6858000"/>
                <a:gd name="connsiteX79" fmla="*/ 3812073 w 11962104"/>
                <a:gd name="connsiteY79" fmla="*/ 6858000 h 6858000"/>
                <a:gd name="connsiteX80" fmla="*/ 4023854 w 11962104"/>
                <a:gd name="connsiteY80" fmla="*/ 4 h 6858000"/>
                <a:gd name="connsiteX81" fmla="*/ 4126196 w 11962104"/>
                <a:gd name="connsiteY81" fmla="*/ 4 h 6858000"/>
                <a:gd name="connsiteX82" fmla="*/ 4126196 w 11962104"/>
                <a:gd name="connsiteY82" fmla="*/ 6858000 h 6858000"/>
                <a:gd name="connsiteX83" fmla="*/ 4023854 w 11962104"/>
                <a:gd name="connsiteY83" fmla="*/ 6858000 h 6858000"/>
                <a:gd name="connsiteX84" fmla="*/ 4235632 w 11962104"/>
                <a:gd name="connsiteY84" fmla="*/ 4 h 6858000"/>
                <a:gd name="connsiteX85" fmla="*/ 4337979 w 11962104"/>
                <a:gd name="connsiteY85" fmla="*/ 4 h 6858000"/>
                <a:gd name="connsiteX86" fmla="*/ 4337979 w 11962104"/>
                <a:gd name="connsiteY86" fmla="*/ 6858000 h 6858000"/>
                <a:gd name="connsiteX87" fmla="*/ 4235632 w 11962104"/>
                <a:gd name="connsiteY87" fmla="*/ 6858000 h 6858000"/>
                <a:gd name="connsiteX88" fmla="*/ 4447414 w 11962104"/>
                <a:gd name="connsiteY88" fmla="*/ 4 h 6858000"/>
                <a:gd name="connsiteX89" fmla="*/ 4549760 w 11962104"/>
                <a:gd name="connsiteY89" fmla="*/ 4 h 6858000"/>
                <a:gd name="connsiteX90" fmla="*/ 4549760 w 11962104"/>
                <a:gd name="connsiteY90" fmla="*/ 6858000 h 6858000"/>
                <a:gd name="connsiteX91" fmla="*/ 4447414 w 11962104"/>
                <a:gd name="connsiteY91" fmla="*/ 6858000 h 6858000"/>
                <a:gd name="connsiteX92" fmla="*/ 4659196 w 11962104"/>
                <a:gd name="connsiteY92" fmla="*/ 3 h 6858000"/>
                <a:gd name="connsiteX93" fmla="*/ 4761540 w 11962104"/>
                <a:gd name="connsiteY93" fmla="*/ 3 h 6858000"/>
                <a:gd name="connsiteX94" fmla="*/ 4761540 w 11962104"/>
                <a:gd name="connsiteY94" fmla="*/ 6858000 h 6858000"/>
                <a:gd name="connsiteX95" fmla="*/ 4659196 w 11962104"/>
                <a:gd name="connsiteY95" fmla="*/ 6858000 h 6858000"/>
                <a:gd name="connsiteX96" fmla="*/ 4870977 w 11962104"/>
                <a:gd name="connsiteY96" fmla="*/ 3 h 6858000"/>
                <a:gd name="connsiteX97" fmla="*/ 4973323 w 11962104"/>
                <a:gd name="connsiteY97" fmla="*/ 3 h 6858000"/>
                <a:gd name="connsiteX98" fmla="*/ 4973323 w 11962104"/>
                <a:gd name="connsiteY98" fmla="*/ 6858000 h 6858000"/>
                <a:gd name="connsiteX99" fmla="*/ 4870977 w 11962104"/>
                <a:gd name="connsiteY99" fmla="*/ 6858000 h 6858000"/>
                <a:gd name="connsiteX100" fmla="*/ 5082759 w 11962104"/>
                <a:gd name="connsiteY100" fmla="*/ 3 h 6858000"/>
                <a:gd name="connsiteX101" fmla="*/ 5185107 w 11962104"/>
                <a:gd name="connsiteY101" fmla="*/ 3 h 6858000"/>
                <a:gd name="connsiteX102" fmla="*/ 5185107 w 11962104"/>
                <a:gd name="connsiteY102" fmla="*/ 6858000 h 6858000"/>
                <a:gd name="connsiteX103" fmla="*/ 5082759 w 11962104"/>
                <a:gd name="connsiteY103" fmla="*/ 6858000 h 6858000"/>
                <a:gd name="connsiteX104" fmla="*/ 5294541 w 11962104"/>
                <a:gd name="connsiteY104" fmla="*/ 3 h 6858000"/>
                <a:gd name="connsiteX105" fmla="*/ 5396888 w 11962104"/>
                <a:gd name="connsiteY105" fmla="*/ 3 h 6858000"/>
                <a:gd name="connsiteX106" fmla="*/ 5396888 w 11962104"/>
                <a:gd name="connsiteY106" fmla="*/ 6858000 h 6858000"/>
                <a:gd name="connsiteX107" fmla="*/ 5294541 w 11962104"/>
                <a:gd name="connsiteY107" fmla="*/ 6858000 h 6858000"/>
                <a:gd name="connsiteX108" fmla="*/ 5506324 w 11962104"/>
                <a:gd name="connsiteY108" fmla="*/ 3 h 6858000"/>
                <a:gd name="connsiteX109" fmla="*/ 5608669 w 11962104"/>
                <a:gd name="connsiteY109" fmla="*/ 3 h 6858000"/>
                <a:gd name="connsiteX110" fmla="*/ 5608669 w 11962104"/>
                <a:gd name="connsiteY110" fmla="*/ 6858000 h 6858000"/>
                <a:gd name="connsiteX111" fmla="*/ 5506324 w 11962104"/>
                <a:gd name="connsiteY111" fmla="*/ 6858000 h 6858000"/>
                <a:gd name="connsiteX112" fmla="*/ 5718104 w 11962104"/>
                <a:gd name="connsiteY112" fmla="*/ 3 h 6858000"/>
                <a:gd name="connsiteX113" fmla="*/ 5820450 w 11962104"/>
                <a:gd name="connsiteY113" fmla="*/ 3 h 6858000"/>
                <a:gd name="connsiteX114" fmla="*/ 5820450 w 11962104"/>
                <a:gd name="connsiteY114" fmla="*/ 6858000 h 6858000"/>
                <a:gd name="connsiteX115" fmla="*/ 5718104 w 11962104"/>
                <a:gd name="connsiteY115" fmla="*/ 6858000 h 6858000"/>
                <a:gd name="connsiteX116" fmla="*/ 5929886 w 11962104"/>
                <a:gd name="connsiteY116" fmla="*/ 3 h 6858000"/>
                <a:gd name="connsiteX117" fmla="*/ 6032232 w 11962104"/>
                <a:gd name="connsiteY117" fmla="*/ 3 h 6858000"/>
                <a:gd name="connsiteX118" fmla="*/ 6032232 w 11962104"/>
                <a:gd name="connsiteY118" fmla="*/ 6858000 h 6858000"/>
                <a:gd name="connsiteX119" fmla="*/ 5929886 w 11962104"/>
                <a:gd name="connsiteY119" fmla="*/ 6858000 h 6858000"/>
                <a:gd name="connsiteX120" fmla="*/ 6141668 w 11962104"/>
                <a:gd name="connsiteY120" fmla="*/ 3 h 6858000"/>
                <a:gd name="connsiteX121" fmla="*/ 6244014 w 11962104"/>
                <a:gd name="connsiteY121" fmla="*/ 3 h 6858000"/>
                <a:gd name="connsiteX122" fmla="*/ 6244014 w 11962104"/>
                <a:gd name="connsiteY122" fmla="*/ 6858000 h 6858000"/>
                <a:gd name="connsiteX123" fmla="*/ 6141668 w 11962104"/>
                <a:gd name="connsiteY123" fmla="*/ 6858000 h 6858000"/>
                <a:gd name="connsiteX124" fmla="*/ 6353450 w 11962104"/>
                <a:gd name="connsiteY124" fmla="*/ 3 h 6858000"/>
                <a:gd name="connsiteX125" fmla="*/ 6455796 w 11962104"/>
                <a:gd name="connsiteY125" fmla="*/ 3 h 6858000"/>
                <a:gd name="connsiteX126" fmla="*/ 6455796 w 11962104"/>
                <a:gd name="connsiteY126" fmla="*/ 6858000 h 6858000"/>
                <a:gd name="connsiteX127" fmla="*/ 6353450 w 11962104"/>
                <a:gd name="connsiteY127" fmla="*/ 6858000 h 6858000"/>
                <a:gd name="connsiteX128" fmla="*/ 6565232 w 11962104"/>
                <a:gd name="connsiteY128" fmla="*/ 3 h 6858000"/>
                <a:gd name="connsiteX129" fmla="*/ 6667578 w 11962104"/>
                <a:gd name="connsiteY129" fmla="*/ 3 h 6858000"/>
                <a:gd name="connsiteX130" fmla="*/ 6667578 w 11962104"/>
                <a:gd name="connsiteY130" fmla="*/ 6858000 h 6858000"/>
                <a:gd name="connsiteX131" fmla="*/ 6565232 w 11962104"/>
                <a:gd name="connsiteY131" fmla="*/ 6858000 h 6858000"/>
                <a:gd name="connsiteX132" fmla="*/ 6777014 w 11962104"/>
                <a:gd name="connsiteY132" fmla="*/ 2 h 6858000"/>
                <a:gd name="connsiteX133" fmla="*/ 6879360 w 11962104"/>
                <a:gd name="connsiteY133" fmla="*/ 2 h 6858000"/>
                <a:gd name="connsiteX134" fmla="*/ 6879360 w 11962104"/>
                <a:gd name="connsiteY134" fmla="*/ 6858000 h 6858000"/>
                <a:gd name="connsiteX135" fmla="*/ 6777014 w 11962104"/>
                <a:gd name="connsiteY135" fmla="*/ 6858000 h 6858000"/>
                <a:gd name="connsiteX136" fmla="*/ 6988796 w 11962104"/>
                <a:gd name="connsiteY136" fmla="*/ 2 h 6858000"/>
                <a:gd name="connsiteX137" fmla="*/ 7091142 w 11962104"/>
                <a:gd name="connsiteY137" fmla="*/ 2 h 6858000"/>
                <a:gd name="connsiteX138" fmla="*/ 7091142 w 11962104"/>
                <a:gd name="connsiteY138" fmla="*/ 6858000 h 6858000"/>
                <a:gd name="connsiteX139" fmla="*/ 6988796 w 11962104"/>
                <a:gd name="connsiteY139" fmla="*/ 6858000 h 6858000"/>
                <a:gd name="connsiteX140" fmla="*/ 7200578 w 11962104"/>
                <a:gd name="connsiteY140" fmla="*/ 2 h 6858000"/>
                <a:gd name="connsiteX141" fmla="*/ 7302924 w 11962104"/>
                <a:gd name="connsiteY141" fmla="*/ 2 h 6858000"/>
                <a:gd name="connsiteX142" fmla="*/ 7302924 w 11962104"/>
                <a:gd name="connsiteY142" fmla="*/ 6858000 h 6858000"/>
                <a:gd name="connsiteX143" fmla="*/ 7200578 w 11962104"/>
                <a:gd name="connsiteY143" fmla="*/ 6858000 h 6858000"/>
                <a:gd name="connsiteX144" fmla="*/ 7412360 w 11962104"/>
                <a:gd name="connsiteY144" fmla="*/ 2 h 6858000"/>
                <a:gd name="connsiteX145" fmla="*/ 7514706 w 11962104"/>
                <a:gd name="connsiteY145" fmla="*/ 2 h 6858000"/>
                <a:gd name="connsiteX146" fmla="*/ 7514706 w 11962104"/>
                <a:gd name="connsiteY146" fmla="*/ 6858000 h 6858000"/>
                <a:gd name="connsiteX147" fmla="*/ 7412360 w 11962104"/>
                <a:gd name="connsiteY147" fmla="*/ 6858000 h 6858000"/>
                <a:gd name="connsiteX148" fmla="*/ 7624142 w 11962104"/>
                <a:gd name="connsiteY148" fmla="*/ 2 h 6858000"/>
                <a:gd name="connsiteX149" fmla="*/ 7726488 w 11962104"/>
                <a:gd name="connsiteY149" fmla="*/ 2 h 6858000"/>
                <a:gd name="connsiteX150" fmla="*/ 7726488 w 11962104"/>
                <a:gd name="connsiteY150" fmla="*/ 6858000 h 6858000"/>
                <a:gd name="connsiteX151" fmla="*/ 7624142 w 11962104"/>
                <a:gd name="connsiteY151" fmla="*/ 6858000 h 6858000"/>
                <a:gd name="connsiteX152" fmla="*/ 7835924 w 11962104"/>
                <a:gd name="connsiteY152" fmla="*/ 2 h 6858000"/>
                <a:gd name="connsiteX153" fmla="*/ 7938270 w 11962104"/>
                <a:gd name="connsiteY153" fmla="*/ 2 h 6858000"/>
                <a:gd name="connsiteX154" fmla="*/ 7938270 w 11962104"/>
                <a:gd name="connsiteY154" fmla="*/ 6858000 h 6858000"/>
                <a:gd name="connsiteX155" fmla="*/ 7835924 w 11962104"/>
                <a:gd name="connsiteY155" fmla="*/ 6858000 h 6858000"/>
                <a:gd name="connsiteX156" fmla="*/ 8047706 w 11962104"/>
                <a:gd name="connsiteY156" fmla="*/ 2 h 6858000"/>
                <a:gd name="connsiteX157" fmla="*/ 8150052 w 11962104"/>
                <a:gd name="connsiteY157" fmla="*/ 2 h 6858000"/>
                <a:gd name="connsiteX158" fmla="*/ 8150052 w 11962104"/>
                <a:gd name="connsiteY158" fmla="*/ 6858000 h 6858000"/>
                <a:gd name="connsiteX159" fmla="*/ 8047706 w 11962104"/>
                <a:gd name="connsiteY159" fmla="*/ 6858000 h 6858000"/>
                <a:gd name="connsiteX160" fmla="*/ 8259488 w 11962104"/>
                <a:gd name="connsiteY160" fmla="*/ 2 h 6858000"/>
                <a:gd name="connsiteX161" fmla="*/ 8361834 w 11962104"/>
                <a:gd name="connsiteY161" fmla="*/ 2 h 6858000"/>
                <a:gd name="connsiteX162" fmla="*/ 8361834 w 11962104"/>
                <a:gd name="connsiteY162" fmla="*/ 6858000 h 6858000"/>
                <a:gd name="connsiteX163" fmla="*/ 8259488 w 11962104"/>
                <a:gd name="connsiteY163" fmla="*/ 6858000 h 6858000"/>
                <a:gd name="connsiteX164" fmla="*/ 8471270 w 11962104"/>
                <a:gd name="connsiteY164" fmla="*/ 2 h 6858000"/>
                <a:gd name="connsiteX165" fmla="*/ 8573616 w 11962104"/>
                <a:gd name="connsiteY165" fmla="*/ 2 h 6858000"/>
                <a:gd name="connsiteX166" fmla="*/ 8573616 w 11962104"/>
                <a:gd name="connsiteY166" fmla="*/ 6858000 h 6858000"/>
                <a:gd name="connsiteX167" fmla="*/ 8471270 w 11962104"/>
                <a:gd name="connsiteY167" fmla="*/ 6858000 h 6858000"/>
                <a:gd name="connsiteX168" fmla="*/ 8683052 w 11962104"/>
                <a:gd name="connsiteY168" fmla="*/ 2 h 6858000"/>
                <a:gd name="connsiteX169" fmla="*/ 8785398 w 11962104"/>
                <a:gd name="connsiteY169" fmla="*/ 2 h 6858000"/>
                <a:gd name="connsiteX170" fmla="*/ 8785398 w 11962104"/>
                <a:gd name="connsiteY170" fmla="*/ 6858000 h 6858000"/>
                <a:gd name="connsiteX171" fmla="*/ 8683052 w 11962104"/>
                <a:gd name="connsiteY171" fmla="*/ 6858000 h 6858000"/>
                <a:gd name="connsiteX172" fmla="*/ 8894834 w 11962104"/>
                <a:gd name="connsiteY172" fmla="*/ 1 h 6858000"/>
                <a:gd name="connsiteX173" fmla="*/ 8997180 w 11962104"/>
                <a:gd name="connsiteY173" fmla="*/ 1 h 6858000"/>
                <a:gd name="connsiteX174" fmla="*/ 8997180 w 11962104"/>
                <a:gd name="connsiteY174" fmla="*/ 6858000 h 6858000"/>
                <a:gd name="connsiteX175" fmla="*/ 8894834 w 11962104"/>
                <a:gd name="connsiteY175" fmla="*/ 6858000 h 6858000"/>
                <a:gd name="connsiteX176" fmla="*/ 9106616 w 11962104"/>
                <a:gd name="connsiteY176" fmla="*/ 1 h 6858000"/>
                <a:gd name="connsiteX177" fmla="*/ 9208962 w 11962104"/>
                <a:gd name="connsiteY177" fmla="*/ 1 h 6858000"/>
                <a:gd name="connsiteX178" fmla="*/ 9208962 w 11962104"/>
                <a:gd name="connsiteY178" fmla="*/ 6858000 h 6858000"/>
                <a:gd name="connsiteX179" fmla="*/ 9106616 w 11962104"/>
                <a:gd name="connsiteY179" fmla="*/ 6858000 h 6858000"/>
                <a:gd name="connsiteX180" fmla="*/ 9318398 w 11962104"/>
                <a:gd name="connsiteY180" fmla="*/ 1 h 6858000"/>
                <a:gd name="connsiteX181" fmla="*/ 9420744 w 11962104"/>
                <a:gd name="connsiteY181" fmla="*/ 1 h 6858000"/>
                <a:gd name="connsiteX182" fmla="*/ 9420744 w 11962104"/>
                <a:gd name="connsiteY182" fmla="*/ 6858000 h 6858000"/>
                <a:gd name="connsiteX183" fmla="*/ 9318398 w 11962104"/>
                <a:gd name="connsiteY183" fmla="*/ 6858000 h 6858000"/>
                <a:gd name="connsiteX184" fmla="*/ 9530180 w 11962104"/>
                <a:gd name="connsiteY184" fmla="*/ 1 h 6858000"/>
                <a:gd name="connsiteX185" fmla="*/ 9632526 w 11962104"/>
                <a:gd name="connsiteY185" fmla="*/ 1 h 6858000"/>
                <a:gd name="connsiteX186" fmla="*/ 9632526 w 11962104"/>
                <a:gd name="connsiteY186" fmla="*/ 6858000 h 6858000"/>
                <a:gd name="connsiteX187" fmla="*/ 9530180 w 11962104"/>
                <a:gd name="connsiteY187" fmla="*/ 6858000 h 6858000"/>
                <a:gd name="connsiteX188" fmla="*/ 9741962 w 11962104"/>
                <a:gd name="connsiteY188" fmla="*/ 1 h 6858000"/>
                <a:gd name="connsiteX189" fmla="*/ 9844308 w 11962104"/>
                <a:gd name="connsiteY189" fmla="*/ 1 h 6858000"/>
                <a:gd name="connsiteX190" fmla="*/ 9844308 w 11962104"/>
                <a:gd name="connsiteY190" fmla="*/ 6858000 h 6858000"/>
                <a:gd name="connsiteX191" fmla="*/ 9741962 w 11962104"/>
                <a:gd name="connsiteY191" fmla="*/ 6858000 h 6858000"/>
                <a:gd name="connsiteX192" fmla="*/ 9953744 w 11962104"/>
                <a:gd name="connsiteY192" fmla="*/ 1 h 6858000"/>
                <a:gd name="connsiteX193" fmla="*/ 10056090 w 11962104"/>
                <a:gd name="connsiteY193" fmla="*/ 1 h 6858000"/>
                <a:gd name="connsiteX194" fmla="*/ 10056090 w 11962104"/>
                <a:gd name="connsiteY194" fmla="*/ 6858000 h 6858000"/>
                <a:gd name="connsiteX195" fmla="*/ 9953744 w 11962104"/>
                <a:gd name="connsiteY195" fmla="*/ 6858000 h 6858000"/>
                <a:gd name="connsiteX196" fmla="*/ 10165526 w 11962104"/>
                <a:gd name="connsiteY196" fmla="*/ 1 h 6858000"/>
                <a:gd name="connsiteX197" fmla="*/ 10267872 w 11962104"/>
                <a:gd name="connsiteY197" fmla="*/ 1 h 6858000"/>
                <a:gd name="connsiteX198" fmla="*/ 10267872 w 11962104"/>
                <a:gd name="connsiteY198" fmla="*/ 6858000 h 6858000"/>
                <a:gd name="connsiteX199" fmla="*/ 10165526 w 11962104"/>
                <a:gd name="connsiteY199" fmla="*/ 6858000 h 6858000"/>
                <a:gd name="connsiteX200" fmla="*/ 10377308 w 11962104"/>
                <a:gd name="connsiteY200" fmla="*/ 1 h 6858000"/>
                <a:gd name="connsiteX201" fmla="*/ 10479654 w 11962104"/>
                <a:gd name="connsiteY201" fmla="*/ 1 h 6858000"/>
                <a:gd name="connsiteX202" fmla="*/ 10479654 w 11962104"/>
                <a:gd name="connsiteY202" fmla="*/ 6858000 h 6858000"/>
                <a:gd name="connsiteX203" fmla="*/ 10377308 w 11962104"/>
                <a:gd name="connsiteY203" fmla="*/ 6858000 h 6858000"/>
                <a:gd name="connsiteX204" fmla="*/ 10589090 w 11962104"/>
                <a:gd name="connsiteY204" fmla="*/ 1 h 6858000"/>
                <a:gd name="connsiteX205" fmla="*/ 10691436 w 11962104"/>
                <a:gd name="connsiteY205" fmla="*/ 1 h 6858000"/>
                <a:gd name="connsiteX206" fmla="*/ 10691436 w 11962104"/>
                <a:gd name="connsiteY206" fmla="*/ 6858000 h 6858000"/>
                <a:gd name="connsiteX207" fmla="*/ 10589090 w 11962104"/>
                <a:gd name="connsiteY207" fmla="*/ 6858000 h 6858000"/>
                <a:gd name="connsiteX208" fmla="*/ 10800872 w 11962104"/>
                <a:gd name="connsiteY208" fmla="*/ 1 h 6858000"/>
                <a:gd name="connsiteX209" fmla="*/ 10903218 w 11962104"/>
                <a:gd name="connsiteY209" fmla="*/ 1 h 6858000"/>
                <a:gd name="connsiteX210" fmla="*/ 10903218 w 11962104"/>
                <a:gd name="connsiteY210" fmla="*/ 6858000 h 6858000"/>
                <a:gd name="connsiteX211" fmla="*/ 10800872 w 11962104"/>
                <a:gd name="connsiteY211" fmla="*/ 6858000 h 6858000"/>
                <a:gd name="connsiteX212" fmla="*/ 11012654 w 11962104"/>
                <a:gd name="connsiteY212" fmla="*/ 0 h 6858000"/>
                <a:gd name="connsiteX213" fmla="*/ 11115000 w 11962104"/>
                <a:gd name="connsiteY213" fmla="*/ 0 h 6858000"/>
                <a:gd name="connsiteX214" fmla="*/ 11115000 w 11962104"/>
                <a:gd name="connsiteY214" fmla="*/ 6858000 h 6858000"/>
                <a:gd name="connsiteX215" fmla="*/ 11012654 w 11962104"/>
                <a:gd name="connsiteY215" fmla="*/ 6858000 h 6858000"/>
                <a:gd name="connsiteX216" fmla="*/ 11224436 w 11962104"/>
                <a:gd name="connsiteY216" fmla="*/ 0 h 6858000"/>
                <a:gd name="connsiteX217" fmla="*/ 11326782 w 11962104"/>
                <a:gd name="connsiteY217" fmla="*/ 0 h 6858000"/>
                <a:gd name="connsiteX218" fmla="*/ 11326782 w 11962104"/>
                <a:gd name="connsiteY218" fmla="*/ 6858000 h 6858000"/>
                <a:gd name="connsiteX219" fmla="*/ 11224436 w 11962104"/>
                <a:gd name="connsiteY219" fmla="*/ 6858000 h 6858000"/>
                <a:gd name="connsiteX220" fmla="*/ 11436218 w 11962104"/>
                <a:gd name="connsiteY220" fmla="*/ 0 h 6858000"/>
                <a:gd name="connsiteX221" fmla="*/ 11538564 w 11962104"/>
                <a:gd name="connsiteY221" fmla="*/ 0 h 6858000"/>
                <a:gd name="connsiteX222" fmla="*/ 11538564 w 11962104"/>
                <a:gd name="connsiteY222" fmla="*/ 6858000 h 6858000"/>
                <a:gd name="connsiteX223" fmla="*/ 11436218 w 11962104"/>
                <a:gd name="connsiteY223" fmla="*/ 6858000 h 6858000"/>
                <a:gd name="connsiteX224" fmla="*/ 11648000 w 11962104"/>
                <a:gd name="connsiteY224" fmla="*/ 0 h 6858000"/>
                <a:gd name="connsiteX225" fmla="*/ 11750346 w 11962104"/>
                <a:gd name="connsiteY225" fmla="*/ 0 h 6858000"/>
                <a:gd name="connsiteX226" fmla="*/ 11750346 w 11962104"/>
                <a:gd name="connsiteY226" fmla="*/ 6858000 h 6858000"/>
                <a:gd name="connsiteX227" fmla="*/ 11648000 w 11962104"/>
                <a:gd name="connsiteY227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</a:cxnLst>
              <a:rect l="l" t="t" r="r" b="b"/>
              <a:pathLst>
                <a:path w="11962104" h="6858000">
                  <a:moveTo>
                    <a:pt x="11859758" y="6"/>
                  </a:moveTo>
                  <a:lnTo>
                    <a:pt x="11962104" y="6"/>
                  </a:lnTo>
                  <a:lnTo>
                    <a:pt x="11962104" y="6858000"/>
                  </a:lnTo>
                  <a:lnTo>
                    <a:pt x="11859758" y="6858000"/>
                  </a:lnTo>
                  <a:close/>
                  <a:moveTo>
                    <a:pt x="0" y="6"/>
                  </a:moveTo>
                  <a:lnTo>
                    <a:pt x="102346" y="6"/>
                  </a:lnTo>
                  <a:lnTo>
                    <a:pt x="102346" y="6858000"/>
                  </a:lnTo>
                  <a:lnTo>
                    <a:pt x="0" y="6858000"/>
                  </a:lnTo>
                  <a:close/>
                  <a:moveTo>
                    <a:pt x="211782" y="6"/>
                  </a:moveTo>
                  <a:lnTo>
                    <a:pt x="314127" y="6"/>
                  </a:lnTo>
                  <a:lnTo>
                    <a:pt x="314127" y="6858000"/>
                  </a:lnTo>
                  <a:lnTo>
                    <a:pt x="211782" y="6858000"/>
                  </a:lnTo>
                  <a:close/>
                  <a:moveTo>
                    <a:pt x="423563" y="6"/>
                  </a:moveTo>
                  <a:lnTo>
                    <a:pt x="525909" y="6"/>
                  </a:lnTo>
                  <a:lnTo>
                    <a:pt x="525909" y="6858000"/>
                  </a:lnTo>
                  <a:lnTo>
                    <a:pt x="423563" y="6858000"/>
                  </a:lnTo>
                  <a:close/>
                  <a:moveTo>
                    <a:pt x="635345" y="5"/>
                  </a:moveTo>
                  <a:lnTo>
                    <a:pt x="737691" y="5"/>
                  </a:lnTo>
                  <a:lnTo>
                    <a:pt x="737691" y="6858000"/>
                  </a:lnTo>
                  <a:lnTo>
                    <a:pt x="635345" y="6858000"/>
                  </a:lnTo>
                  <a:close/>
                  <a:moveTo>
                    <a:pt x="847127" y="5"/>
                  </a:moveTo>
                  <a:lnTo>
                    <a:pt x="949472" y="5"/>
                  </a:lnTo>
                  <a:lnTo>
                    <a:pt x="949472" y="6858000"/>
                  </a:lnTo>
                  <a:lnTo>
                    <a:pt x="847127" y="6858000"/>
                  </a:lnTo>
                  <a:close/>
                  <a:moveTo>
                    <a:pt x="1058908" y="5"/>
                  </a:moveTo>
                  <a:lnTo>
                    <a:pt x="1161254" y="5"/>
                  </a:lnTo>
                  <a:lnTo>
                    <a:pt x="1161254" y="6858000"/>
                  </a:lnTo>
                  <a:lnTo>
                    <a:pt x="1058908" y="6858000"/>
                  </a:lnTo>
                  <a:close/>
                  <a:moveTo>
                    <a:pt x="1270690" y="5"/>
                  </a:moveTo>
                  <a:lnTo>
                    <a:pt x="1373036" y="5"/>
                  </a:lnTo>
                  <a:lnTo>
                    <a:pt x="1373036" y="6858000"/>
                  </a:lnTo>
                  <a:lnTo>
                    <a:pt x="1270690" y="6858000"/>
                  </a:lnTo>
                  <a:close/>
                  <a:moveTo>
                    <a:pt x="1482472" y="5"/>
                  </a:moveTo>
                  <a:lnTo>
                    <a:pt x="1584817" y="5"/>
                  </a:lnTo>
                  <a:lnTo>
                    <a:pt x="1584817" y="6858000"/>
                  </a:lnTo>
                  <a:lnTo>
                    <a:pt x="1482472" y="6858000"/>
                  </a:lnTo>
                  <a:close/>
                  <a:moveTo>
                    <a:pt x="1694253" y="5"/>
                  </a:moveTo>
                  <a:lnTo>
                    <a:pt x="1796599" y="5"/>
                  </a:lnTo>
                  <a:lnTo>
                    <a:pt x="1796599" y="6858000"/>
                  </a:lnTo>
                  <a:lnTo>
                    <a:pt x="1694253" y="6858000"/>
                  </a:lnTo>
                  <a:close/>
                  <a:moveTo>
                    <a:pt x="1906035" y="5"/>
                  </a:moveTo>
                  <a:lnTo>
                    <a:pt x="2008383" y="5"/>
                  </a:lnTo>
                  <a:lnTo>
                    <a:pt x="2008383" y="6858000"/>
                  </a:lnTo>
                  <a:lnTo>
                    <a:pt x="1906035" y="6858000"/>
                  </a:lnTo>
                  <a:close/>
                  <a:moveTo>
                    <a:pt x="2117819" y="5"/>
                  </a:moveTo>
                  <a:lnTo>
                    <a:pt x="2220164" y="5"/>
                  </a:lnTo>
                  <a:lnTo>
                    <a:pt x="2220164" y="6858000"/>
                  </a:lnTo>
                  <a:lnTo>
                    <a:pt x="2117819" y="6858000"/>
                  </a:lnTo>
                  <a:close/>
                  <a:moveTo>
                    <a:pt x="2329600" y="5"/>
                  </a:moveTo>
                  <a:lnTo>
                    <a:pt x="2431946" y="5"/>
                  </a:lnTo>
                  <a:lnTo>
                    <a:pt x="2431946" y="6858000"/>
                  </a:lnTo>
                  <a:lnTo>
                    <a:pt x="2329600" y="6858000"/>
                  </a:lnTo>
                  <a:close/>
                  <a:moveTo>
                    <a:pt x="2541382" y="4"/>
                  </a:moveTo>
                  <a:lnTo>
                    <a:pt x="2643729" y="4"/>
                  </a:lnTo>
                  <a:lnTo>
                    <a:pt x="2643729" y="6858000"/>
                  </a:lnTo>
                  <a:lnTo>
                    <a:pt x="2541382" y="6858000"/>
                  </a:lnTo>
                  <a:close/>
                  <a:moveTo>
                    <a:pt x="2753164" y="4"/>
                  </a:moveTo>
                  <a:lnTo>
                    <a:pt x="2855511" y="4"/>
                  </a:lnTo>
                  <a:lnTo>
                    <a:pt x="2855511" y="6858000"/>
                  </a:lnTo>
                  <a:lnTo>
                    <a:pt x="2753164" y="6858000"/>
                  </a:lnTo>
                  <a:close/>
                  <a:moveTo>
                    <a:pt x="2964947" y="4"/>
                  </a:moveTo>
                  <a:lnTo>
                    <a:pt x="3067294" y="4"/>
                  </a:lnTo>
                  <a:lnTo>
                    <a:pt x="3067294" y="6858000"/>
                  </a:lnTo>
                  <a:lnTo>
                    <a:pt x="2964947" y="6858000"/>
                  </a:lnTo>
                  <a:close/>
                  <a:moveTo>
                    <a:pt x="3176729" y="4"/>
                  </a:moveTo>
                  <a:lnTo>
                    <a:pt x="3279074" y="4"/>
                  </a:lnTo>
                  <a:lnTo>
                    <a:pt x="3279074" y="6858000"/>
                  </a:lnTo>
                  <a:lnTo>
                    <a:pt x="3176729" y="6858000"/>
                  </a:lnTo>
                  <a:close/>
                  <a:moveTo>
                    <a:pt x="3388508" y="4"/>
                  </a:moveTo>
                  <a:lnTo>
                    <a:pt x="3490853" y="4"/>
                  </a:lnTo>
                  <a:lnTo>
                    <a:pt x="3490853" y="6858000"/>
                  </a:lnTo>
                  <a:lnTo>
                    <a:pt x="3388508" y="6858000"/>
                  </a:lnTo>
                  <a:close/>
                  <a:moveTo>
                    <a:pt x="3600290" y="4"/>
                  </a:moveTo>
                  <a:lnTo>
                    <a:pt x="3702636" y="4"/>
                  </a:lnTo>
                  <a:lnTo>
                    <a:pt x="3702636" y="6858000"/>
                  </a:lnTo>
                  <a:lnTo>
                    <a:pt x="3600290" y="6858000"/>
                  </a:lnTo>
                  <a:close/>
                  <a:moveTo>
                    <a:pt x="3812073" y="4"/>
                  </a:moveTo>
                  <a:lnTo>
                    <a:pt x="3914419" y="4"/>
                  </a:lnTo>
                  <a:lnTo>
                    <a:pt x="3914419" y="6858000"/>
                  </a:lnTo>
                  <a:lnTo>
                    <a:pt x="3812073" y="6858000"/>
                  </a:lnTo>
                  <a:close/>
                  <a:moveTo>
                    <a:pt x="4023854" y="4"/>
                  </a:moveTo>
                  <a:lnTo>
                    <a:pt x="4126196" y="4"/>
                  </a:lnTo>
                  <a:lnTo>
                    <a:pt x="4126196" y="6858000"/>
                  </a:lnTo>
                  <a:lnTo>
                    <a:pt x="4023854" y="6858000"/>
                  </a:lnTo>
                  <a:close/>
                  <a:moveTo>
                    <a:pt x="4235632" y="4"/>
                  </a:moveTo>
                  <a:lnTo>
                    <a:pt x="4337979" y="4"/>
                  </a:lnTo>
                  <a:lnTo>
                    <a:pt x="4337979" y="6858000"/>
                  </a:lnTo>
                  <a:lnTo>
                    <a:pt x="4235632" y="6858000"/>
                  </a:lnTo>
                  <a:close/>
                  <a:moveTo>
                    <a:pt x="4447414" y="4"/>
                  </a:moveTo>
                  <a:lnTo>
                    <a:pt x="4549760" y="4"/>
                  </a:lnTo>
                  <a:lnTo>
                    <a:pt x="4549760" y="6858000"/>
                  </a:lnTo>
                  <a:lnTo>
                    <a:pt x="4447414" y="6858000"/>
                  </a:lnTo>
                  <a:close/>
                  <a:moveTo>
                    <a:pt x="4659196" y="3"/>
                  </a:moveTo>
                  <a:lnTo>
                    <a:pt x="4761540" y="3"/>
                  </a:lnTo>
                  <a:lnTo>
                    <a:pt x="4761540" y="6858000"/>
                  </a:lnTo>
                  <a:lnTo>
                    <a:pt x="4659196" y="6858000"/>
                  </a:lnTo>
                  <a:close/>
                  <a:moveTo>
                    <a:pt x="4870977" y="3"/>
                  </a:moveTo>
                  <a:lnTo>
                    <a:pt x="4973323" y="3"/>
                  </a:lnTo>
                  <a:lnTo>
                    <a:pt x="4973323" y="6858000"/>
                  </a:lnTo>
                  <a:lnTo>
                    <a:pt x="4870977" y="6858000"/>
                  </a:lnTo>
                  <a:close/>
                  <a:moveTo>
                    <a:pt x="5082759" y="3"/>
                  </a:moveTo>
                  <a:lnTo>
                    <a:pt x="5185107" y="3"/>
                  </a:lnTo>
                  <a:lnTo>
                    <a:pt x="5185107" y="6858000"/>
                  </a:lnTo>
                  <a:lnTo>
                    <a:pt x="5082759" y="6858000"/>
                  </a:lnTo>
                  <a:close/>
                  <a:moveTo>
                    <a:pt x="5294541" y="3"/>
                  </a:moveTo>
                  <a:lnTo>
                    <a:pt x="5396888" y="3"/>
                  </a:lnTo>
                  <a:lnTo>
                    <a:pt x="5396888" y="6858000"/>
                  </a:lnTo>
                  <a:lnTo>
                    <a:pt x="5294541" y="6858000"/>
                  </a:lnTo>
                  <a:close/>
                  <a:moveTo>
                    <a:pt x="5506324" y="3"/>
                  </a:moveTo>
                  <a:lnTo>
                    <a:pt x="5608669" y="3"/>
                  </a:lnTo>
                  <a:lnTo>
                    <a:pt x="5608669" y="6858000"/>
                  </a:lnTo>
                  <a:lnTo>
                    <a:pt x="5506324" y="6858000"/>
                  </a:lnTo>
                  <a:close/>
                  <a:moveTo>
                    <a:pt x="5718104" y="3"/>
                  </a:moveTo>
                  <a:lnTo>
                    <a:pt x="5820450" y="3"/>
                  </a:lnTo>
                  <a:lnTo>
                    <a:pt x="5820450" y="6858000"/>
                  </a:lnTo>
                  <a:lnTo>
                    <a:pt x="5718104" y="6858000"/>
                  </a:lnTo>
                  <a:close/>
                  <a:moveTo>
                    <a:pt x="5929886" y="3"/>
                  </a:moveTo>
                  <a:lnTo>
                    <a:pt x="6032232" y="3"/>
                  </a:lnTo>
                  <a:lnTo>
                    <a:pt x="6032232" y="6858000"/>
                  </a:lnTo>
                  <a:lnTo>
                    <a:pt x="5929886" y="6858000"/>
                  </a:lnTo>
                  <a:close/>
                  <a:moveTo>
                    <a:pt x="6141668" y="3"/>
                  </a:moveTo>
                  <a:lnTo>
                    <a:pt x="6244014" y="3"/>
                  </a:lnTo>
                  <a:lnTo>
                    <a:pt x="6244014" y="6858000"/>
                  </a:lnTo>
                  <a:lnTo>
                    <a:pt x="6141668" y="6858000"/>
                  </a:lnTo>
                  <a:close/>
                  <a:moveTo>
                    <a:pt x="6353450" y="3"/>
                  </a:moveTo>
                  <a:lnTo>
                    <a:pt x="6455796" y="3"/>
                  </a:lnTo>
                  <a:lnTo>
                    <a:pt x="6455796" y="6858000"/>
                  </a:lnTo>
                  <a:lnTo>
                    <a:pt x="6353450" y="6858000"/>
                  </a:lnTo>
                  <a:close/>
                  <a:moveTo>
                    <a:pt x="6565232" y="3"/>
                  </a:moveTo>
                  <a:lnTo>
                    <a:pt x="6667578" y="3"/>
                  </a:lnTo>
                  <a:lnTo>
                    <a:pt x="6667578" y="6858000"/>
                  </a:lnTo>
                  <a:lnTo>
                    <a:pt x="6565232" y="6858000"/>
                  </a:lnTo>
                  <a:close/>
                  <a:moveTo>
                    <a:pt x="6777014" y="2"/>
                  </a:moveTo>
                  <a:lnTo>
                    <a:pt x="6879360" y="2"/>
                  </a:lnTo>
                  <a:lnTo>
                    <a:pt x="6879360" y="6858000"/>
                  </a:lnTo>
                  <a:lnTo>
                    <a:pt x="6777014" y="6858000"/>
                  </a:lnTo>
                  <a:close/>
                  <a:moveTo>
                    <a:pt x="6988796" y="2"/>
                  </a:moveTo>
                  <a:lnTo>
                    <a:pt x="7091142" y="2"/>
                  </a:lnTo>
                  <a:lnTo>
                    <a:pt x="7091142" y="6858000"/>
                  </a:lnTo>
                  <a:lnTo>
                    <a:pt x="6988796" y="6858000"/>
                  </a:lnTo>
                  <a:close/>
                  <a:moveTo>
                    <a:pt x="7200578" y="2"/>
                  </a:moveTo>
                  <a:lnTo>
                    <a:pt x="7302924" y="2"/>
                  </a:lnTo>
                  <a:lnTo>
                    <a:pt x="7302924" y="6858000"/>
                  </a:lnTo>
                  <a:lnTo>
                    <a:pt x="7200578" y="6858000"/>
                  </a:lnTo>
                  <a:close/>
                  <a:moveTo>
                    <a:pt x="7412360" y="2"/>
                  </a:moveTo>
                  <a:lnTo>
                    <a:pt x="7514706" y="2"/>
                  </a:lnTo>
                  <a:lnTo>
                    <a:pt x="7514706" y="6858000"/>
                  </a:lnTo>
                  <a:lnTo>
                    <a:pt x="7412360" y="6858000"/>
                  </a:lnTo>
                  <a:close/>
                  <a:moveTo>
                    <a:pt x="7624142" y="2"/>
                  </a:moveTo>
                  <a:lnTo>
                    <a:pt x="7726488" y="2"/>
                  </a:lnTo>
                  <a:lnTo>
                    <a:pt x="7726488" y="6858000"/>
                  </a:lnTo>
                  <a:lnTo>
                    <a:pt x="7624142" y="6858000"/>
                  </a:lnTo>
                  <a:close/>
                  <a:moveTo>
                    <a:pt x="7835924" y="2"/>
                  </a:moveTo>
                  <a:lnTo>
                    <a:pt x="7938270" y="2"/>
                  </a:lnTo>
                  <a:lnTo>
                    <a:pt x="7938270" y="6858000"/>
                  </a:lnTo>
                  <a:lnTo>
                    <a:pt x="7835924" y="6858000"/>
                  </a:lnTo>
                  <a:close/>
                  <a:moveTo>
                    <a:pt x="8047706" y="2"/>
                  </a:moveTo>
                  <a:lnTo>
                    <a:pt x="8150052" y="2"/>
                  </a:lnTo>
                  <a:lnTo>
                    <a:pt x="8150052" y="6858000"/>
                  </a:lnTo>
                  <a:lnTo>
                    <a:pt x="8047706" y="6858000"/>
                  </a:lnTo>
                  <a:close/>
                  <a:moveTo>
                    <a:pt x="8259488" y="2"/>
                  </a:moveTo>
                  <a:lnTo>
                    <a:pt x="8361834" y="2"/>
                  </a:lnTo>
                  <a:lnTo>
                    <a:pt x="8361834" y="6858000"/>
                  </a:lnTo>
                  <a:lnTo>
                    <a:pt x="8259488" y="6858000"/>
                  </a:lnTo>
                  <a:close/>
                  <a:moveTo>
                    <a:pt x="8471270" y="2"/>
                  </a:moveTo>
                  <a:lnTo>
                    <a:pt x="8573616" y="2"/>
                  </a:lnTo>
                  <a:lnTo>
                    <a:pt x="8573616" y="6858000"/>
                  </a:lnTo>
                  <a:lnTo>
                    <a:pt x="8471270" y="6858000"/>
                  </a:lnTo>
                  <a:close/>
                  <a:moveTo>
                    <a:pt x="8683052" y="2"/>
                  </a:moveTo>
                  <a:lnTo>
                    <a:pt x="8785398" y="2"/>
                  </a:lnTo>
                  <a:lnTo>
                    <a:pt x="8785398" y="6858000"/>
                  </a:lnTo>
                  <a:lnTo>
                    <a:pt x="8683052" y="6858000"/>
                  </a:lnTo>
                  <a:close/>
                  <a:moveTo>
                    <a:pt x="8894834" y="1"/>
                  </a:moveTo>
                  <a:lnTo>
                    <a:pt x="8997180" y="1"/>
                  </a:lnTo>
                  <a:lnTo>
                    <a:pt x="8997180" y="6858000"/>
                  </a:lnTo>
                  <a:lnTo>
                    <a:pt x="8894834" y="6858000"/>
                  </a:lnTo>
                  <a:close/>
                  <a:moveTo>
                    <a:pt x="9106616" y="1"/>
                  </a:moveTo>
                  <a:lnTo>
                    <a:pt x="9208962" y="1"/>
                  </a:lnTo>
                  <a:lnTo>
                    <a:pt x="9208962" y="6858000"/>
                  </a:lnTo>
                  <a:lnTo>
                    <a:pt x="9106616" y="6858000"/>
                  </a:lnTo>
                  <a:close/>
                  <a:moveTo>
                    <a:pt x="9318398" y="1"/>
                  </a:moveTo>
                  <a:lnTo>
                    <a:pt x="9420744" y="1"/>
                  </a:lnTo>
                  <a:lnTo>
                    <a:pt x="9420744" y="6858000"/>
                  </a:lnTo>
                  <a:lnTo>
                    <a:pt x="9318398" y="6858000"/>
                  </a:lnTo>
                  <a:close/>
                  <a:moveTo>
                    <a:pt x="9530180" y="1"/>
                  </a:moveTo>
                  <a:lnTo>
                    <a:pt x="9632526" y="1"/>
                  </a:lnTo>
                  <a:lnTo>
                    <a:pt x="9632526" y="6858000"/>
                  </a:lnTo>
                  <a:lnTo>
                    <a:pt x="9530180" y="6858000"/>
                  </a:lnTo>
                  <a:close/>
                  <a:moveTo>
                    <a:pt x="9741962" y="1"/>
                  </a:moveTo>
                  <a:lnTo>
                    <a:pt x="9844308" y="1"/>
                  </a:lnTo>
                  <a:lnTo>
                    <a:pt x="9844308" y="6858000"/>
                  </a:lnTo>
                  <a:lnTo>
                    <a:pt x="9741962" y="6858000"/>
                  </a:lnTo>
                  <a:close/>
                  <a:moveTo>
                    <a:pt x="9953744" y="1"/>
                  </a:moveTo>
                  <a:lnTo>
                    <a:pt x="10056090" y="1"/>
                  </a:lnTo>
                  <a:lnTo>
                    <a:pt x="10056090" y="6858000"/>
                  </a:lnTo>
                  <a:lnTo>
                    <a:pt x="9953744" y="6858000"/>
                  </a:lnTo>
                  <a:close/>
                  <a:moveTo>
                    <a:pt x="10165526" y="1"/>
                  </a:moveTo>
                  <a:lnTo>
                    <a:pt x="10267872" y="1"/>
                  </a:lnTo>
                  <a:lnTo>
                    <a:pt x="10267872" y="6858000"/>
                  </a:lnTo>
                  <a:lnTo>
                    <a:pt x="10165526" y="6858000"/>
                  </a:lnTo>
                  <a:close/>
                  <a:moveTo>
                    <a:pt x="10377308" y="1"/>
                  </a:moveTo>
                  <a:lnTo>
                    <a:pt x="10479654" y="1"/>
                  </a:lnTo>
                  <a:lnTo>
                    <a:pt x="10479654" y="6858000"/>
                  </a:lnTo>
                  <a:lnTo>
                    <a:pt x="10377308" y="6858000"/>
                  </a:lnTo>
                  <a:close/>
                  <a:moveTo>
                    <a:pt x="10589090" y="1"/>
                  </a:moveTo>
                  <a:lnTo>
                    <a:pt x="10691436" y="1"/>
                  </a:lnTo>
                  <a:lnTo>
                    <a:pt x="10691436" y="6858000"/>
                  </a:lnTo>
                  <a:lnTo>
                    <a:pt x="10589090" y="6858000"/>
                  </a:lnTo>
                  <a:close/>
                  <a:moveTo>
                    <a:pt x="10800872" y="1"/>
                  </a:moveTo>
                  <a:lnTo>
                    <a:pt x="10903218" y="1"/>
                  </a:lnTo>
                  <a:lnTo>
                    <a:pt x="10903218" y="6858000"/>
                  </a:lnTo>
                  <a:lnTo>
                    <a:pt x="10800872" y="6858000"/>
                  </a:lnTo>
                  <a:close/>
                  <a:moveTo>
                    <a:pt x="11012654" y="0"/>
                  </a:moveTo>
                  <a:lnTo>
                    <a:pt x="11115000" y="0"/>
                  </a:lnTo>
                  <a:lnTo>
                    <a:pt x="11115000" y="6858000"/>
                  </a:lnTo>
                  <a:lnTo>
                    <a:pt x="11012654" y="6858000"/>
                  </a:lnTo>
                  <a:close/>
                  <a:moveTo>
                    <a:pt x="11224436" y="0"/>
                  </a:moveTo>
                  <a:lnTo>
                    <a:pt x="11326782" y="0"/>
                  </a:lnTo>
                  <a:lnTo>
                    <a:pt x="11326782" y="6858000"/>
                  </a:lnTo>
                  <a:lnTo>
                    <a:pt x="11224436" y="6858000"/>
                  </a:lnTo>
                  <a:close/>
                  <a:moveTo>
                    <a:pt x="11436218" y="0"/>
                  </a:moveTo>
                  <a:lnTo>
                    <a:pt x="11538564" y="0"/>
                  </a:lnTo>
                  <a:lnTo>
                    <a:pt x="11538564" y="6858000"/>
                  </a:lnTo>
                  <a:lnTo>
                    <a:pt x="11436218" y="6858000"/>
                  </a:lnTo>
                  <a:close/>
                  <a:moveTo>
                    <a:pt x="11648000" y="0"/>
                  </a:moveTo>
                  <a:lnTo>
                    <a:pt x="11750346" y="0"/>
                  </a:lnTo>
                  <a:lnTo>
                    <a:pt x="11750346" y="6858000"/>
                  </a:lnTo>
                  <a:lnTo>
                    <a:pt x="11648000" y="6858000"/>
                  </a:lnTo>
                  <a:close/>
                </a:path>
              </a:pathLst>
            </a:custGeom>
            <a:solidFill>
              <a:srgbClr val="BDE6F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4888E8D2-97B8-24ED-BEB5-9E1F2454FFB7}"/>
                </a:ext>
              </a:extLst>
            </p:cNvPr>
            <p:cNvSpPr/>
            <p:nvPr/>
          </p:nvSpPr>
          <p:spPr>
            <a:xfrm>
              <a:off x="0" y="1"/>
              <a:ext cx="12192000" cy="863600"/>
            </a:xfrm>
            <a:prstGeom prst="rect">
              <a:avLst/>
            </a:prstGeom>
            <a:solidFill>
              <a:srgbClr val="9FB6FA"/>
            </a:solidFill>
            <a:ln>
              <a:noFill/>
            </a:ln>
            <a:effectLst>
              <a:outerShdw dist="63500" dir="5400000" algn="t" rotWithShape="0">
                <a:schemeClr val="bg1"/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1790700">
                <a:defRPr/>
              </a:pPr>
              <a:endParaRPr lang="ko-KR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65" name="모서리가 둥근 직사각형 73">
              <a:extLst>
                <a:ext uri="{FF2B5EF4-FFF2-40B4-BE49-F238E27FC236}">
                  <a16:creationId xmlns:a16="http://schemas.microsoft.com/office/drawing/2014/main" id="{42FF673D-1C38-42DE-572E-E81EAFF62E77}"/>
                </a:ext>
              </a:extLst>
            </p:cNvPr>
            <p:cNvSpPr/>
            <p:nvPr/>
          </p:nvSpPr>
          <p:spPr>
            <a:xfrm>
              <a:off x="318076" y="217524"/>
              <a:ext cx="2079684" cy="400498"/>
            </a:xfrm>
            <a:prstGeom prst="roundRect">
              <a:avLst>
                <a:gd name="adj" fmla="val 50000"/>
              </a:avLst>
            </a:prstGeom>
            <a:solidFill>
              <a:srgbClr val="7556AE"/>
            </a:solidFill>
            <a:ln w="25400">
              <a:solidFill>
                <a:srgbClr val="2B3B61"/>
              </a:solidFill>
            </a:ln>
            <a:effectLst>
              <a:outerShdw dist="50800" dir="5400000" algn="t" rotWithShape="0">
                <a:srgbClr val="2B3B61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zh-TW" altLang="en-US" sz="1400" b="1" dirty="0">
                  <a:solidFill>
                    <a:prstClr val="white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展示 </a:t>
              </a:r>
              <a:r>
                <a:rPr lang="en-US" altLang="zh-TW" sz="1400" b="1" i="1" dirty="0">
                  <a:solidFill>
                    <a:prstClr val="white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Demo</a:t>
              </a:r>
              <a:endParaRPr lang="en-US" altLang="ko-KR" sz="1400" b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grpSp>
          <p:nvGrpSpPr>
            <p:cNvPr id="69" name="그룹 68">
              <a:extLst>
                <a:ext uri="{FF2B5EF4-FFF2-40B4-BE49-F238E27FC236}">
                  <a16:creationId xmlns:a16="http://schemas.microsoft.com/office/drawing/2014/main" id="{6BF6A582-4443-1CF8-88B8-3D286E4B7568}"/>
                </a:ext>
              </a:extLst>
            </p:cNvPr>
            <p:cNvGrpSpPr/>
            <p:nvPr/>
          </p:nvGrpSpPr>
          <p:grpSpPr>
            <a:xfrm>
              <a:off x="10876944" y="304226"/>
              <a:ext cx="996979" cy="255149"/>
              <a:chOff x="9689491" y="466716"/>
              <a:chExt cx="996979" cy="255149"/>
            </a:xfrm>
          </p:grpSpPr>
          <p:sp>
            <p:nvSpPr>
              <p:cNvPr id="70" name="타원 69">
                <a:extLst>
                  <a:ext uri="{FF2B5EF4-FFF2-40B4-BE49-F238E27FC236}">
                    <a16:creationId xmlns:a16="http://schemas.microsoft.com/office/drawing/2014/main" id="{0B2E8074-DB58-F67A-A4A9-CB6A23A71BB4}"/>
                  </a:ext>
                </a:extLst>
              </p:cNvPr>
              <p:cNvSpPr/>
              <p:nvPr/>
            </p:nvSpPr>
            <p:spPr>
              <a:xfrm>
                <a:off x="9689491" y="466716"/>
                <a:ext cx="249462" cy="249462"/>
              </a:xfrm>
              <a:prstGeom prst="ellipse">
                <a:avLst/>
              </a:prstGeom>
              <a:solidFill>
                <a:srgbClr val="FF9999"/>
              </a:solidFill>
              <a:ln w="22225">
                <a:solidFill>
                  <a:srgbClr val="2B3B6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en-US" altLang="ko-KR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71" name="타원 70">
                <a:extLst>
                  <a:ext uri="{FF2B5EF4-FFF2-40B4-BE49-F238E27FC236}">
                    <a16:creationId xmlns:a16="http://schemas.microsoft.com/office/drawing/2014/main" id="{3575A2CE-0BB9-90C2-3DF1-D91E2CE404B2}"/>
                  </a:ext>
                </a:extLst>
              </p:cNvPr>
              <p:cNvSpPr/>
              <p:nvPr/>
            </p:nvSpPr>
            <p:spPr>
              <a:xfrm>
                <a:off x="10063684" y="466716"/>
                <a:ext cx="249462" cy="249462"/>
              </a:xfrm>
              <a:prstGeom prst="ellipse">
                <a:avLst/>
              </a:prstGeom>
              <a:solidFill>
                <a:srgbClr val="FFF2AE"/>
              </a:solidFill>
              <a:ln w="22225">
                <a:solidFill>
                  <a:srgbClr val="2B3B6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en-US" altLang="ko-KR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72" name="타원 71">
                <a:extLst>
                  <a:ext uri="{FF2B5EF4-FFF2-40B4-BE49-F238E27FC236}">
                    <a16:creationId xmlns:a16="http://schemas.microsoft.com/office/drawing/2014/main" id="{F4D485A4-A121-706E-CE2C-D0489F0CC8F5}"/>
                  </a:ext>
                </a:extLst>
              </p:cNvPr>
              <p:cNvSpPr/>
              <p:nvPr/>
            </p:nvSpPr>
            <p:spPr>
              <a:xfrm>
                <a:off x="10437008" y="472403"/>
                <a:ext cx="249462" cy="249462"/>
              </a:xfrm>
              <a:prstGeom prst="ellipse">
                <a:avLst/>
              </a:prstGeom>
              <a:solidFill>
                <a:schemeClr val="bg1"/>
              </a:solidFill>
              <a:ln w="22225">
                <a:solidFill>
                  <a:srgbClr val="2B3B6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en-US" altLang="ko-KR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73" name="타원 72">
                <a:extLst>
                  <a:ext uri="{FF2B5EF4-FFF2-40B4-BE49-F238E27FC236}">
                    <a16:creationId xmlns:a16="http://schemas.microsoft.com/office/drawing/2014/main" id="{EDFD2430-539E-3C64-D728-E2946CDBBE19}"/>
                  </a:ext>
                </a:extLst>
              </p:cNvPr>
              <p:cNvSpPr/>
              <p:nvPr/>
            </p:nvSpPr>
            <p:spPr>
              <a:xfrm>
                <a:off x="10136423" y="539455"/>
                <a:ext cx="103983" cy="103983"/>
              </a:xfrm>
              <a:prstGeom prst="ellipse">
                <a:avLst/>
              </a:prstGeom>
              <a:solidFill>
                <a:schemeClr val="bg1"/>
              </a:solidFill>
              <a:ln w="22225">
                <a:solidFill>
                  <a:srgbClr val="2B3B6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4" name="직사각형 73">
                <a:extLst>
                  <a:ext uri="{FF2B5EF4-FFF2-40B4-BE49-F238E27FC236}">
                    <a16:creationId xmlns:a16="http://schemas.microsoft.com/office/drawing/2014/main" id="{8980C09E-38ED-13B7-1399-159D57EB3CD4}"/>
                  </a:ext>
                </a:extLst>
              </p:cNvPr>
              <p:cNvSpPr/>
              <p:nvPr/>
            </p:nvSpPr>
            <p:spPr>
              <a:xfrm>
                <a:off x="9760222" y="634215"/>
                <a:ext cx="108000" cy="25200"/>
              </a:xfrm>
              <a:prstGeom prst="rect">
                <a:avLst/>
              </a:prstGeom>
              <a:solidFill>
                <a:srgbClr val="2B3B61"/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3F34700E-544A-1BD4-C9D2-BF5C5E9BB283}"/>
                  </a:ext>
                </a:extLst>
              </p:cNvPr>
              <p:cNvSpPr/>
              <p:nvPr/>
            </p:nvSpPr>
            <p:spPr>
              <a:xfrm rot="2700000">
                <a:off x="10492447" y="589222"/>
                <a:ext cx="144000" cy="25200"/>
              </a:xfrm>
              <a:prstGeom prst="rect">
                <a:avLst/>
              </a:prstGeom>
              <a:solidFill>
                <a:srgbClr val="2B3B61"/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6" name="직사각형 75">
                <a:extLst>
                  <a:ext uri="{FF2B5EF4-FFF2-40B4-BE49-F238E27FC236}">
                    <a16:creationId xmlns:a16="http://schemas.microsoft.com/office/drawing/2014/main" id="{E661A087-BF50-FC97-B325-BFCB990BE1A1}"/>
                  </a:ext>
                </a:extLst>
              </p:cNvPr>
              <p:cNvSpPr/>
              <p:nvPr/>
            </p:nvSpPr>
            <p:spPr>
              <a:xfrm rot="18900000">
                <a:off x="10492446" y="586380"/>
                <a:ext cx="144000" cy="25200"/>
              </a:xfrm>
              <a:prstGeom prst="rect">
                <a:avLst/>
              </a:prstGeom>
              <a:solidFill>
                <a:srgbClr val="2B3B61"/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6" name="群組 5">
            <a:extLst>
              <a:ext uri="{FF2B5EF4-FFF2-40B4-BE49-F238E27FC236}">
                <a16:creationId xmlns:a16="http://schemas.microsoft.com/office/drawing/2014/main" id="{6DD9FE4A-4CE1-443E-832F-4972841E5AD1}"/>
              </a:ext>
            </a:extLst>
          </p:cNvPr>
          <p:cNvGrpSpPr/>
          <p:nvPr/>
        </p:nvGrpSpPr>
        <p:grpSpPr>
          <a:xfrm>
            <a:off x="5417875" y="1250633"/>
            <a:ext cx="6082724" cy="5241912"/>
            <a:chOff x="704156" y="1190381"/>
            <a:chExt cx="6082724" cy="5241912"/>
          </a:xfrm>
        </p:grpSpPr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3A317329-907B-4E27-965E-97730C66CF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04156" y="1190381"/>
              <a:ext cx="6082724" cy="2838386"/>
            </a:xfrm>
            <a:prstGeom prst="rect">
              <a:avLst/>
            </a:prstGeom>
          </p:spPr>
        </p:pic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D9CA2EBC-518D-4F54-9EB4-6D9062543C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4156" y="4028766"/>
              <a:ext cx="6082724" cy="2403527"/>
            </a:xfrm>
            <a:prstGeom prst="rect">
              <a:avLst/>
            </a:prstGeom>
          </p:spPr>
        </p:pic>
      </p:grpSp>
      <p:sp>
        <p:nvSpPr>
          <p:cNvPr id="13" name="等腰三角形 12">
            <a:extLst>
              <a:ext uri="{FF2B5EF4-FFF2-40B4-BE49-F238E27FC236}">
                <a16:creationId xmlns:a16="http://schemas.microsoft.com/office/drawing/2014/main" id="{D2DC028C-3834-42C7-A64D-3541F87674E1}"/>
              </a:ext>
            </a:extLst>
          </p:cNvPr>
          <p:cNvSpPr/>
          <p:nvPr/>
        </p:nvSpPr>
        <p:spPr>
          <a:xfrm>
            <a:off x="1207942" y="898099"/>
            <a:ext cx="1808480" cy="5959901"/>
          </a:xfrm>
          <a:prstGeom prst="triangle">
            <a:avLst>
              <a:gd name="adj" fmla="val 0"/>
            </a:avLst>
          </a:prstGeom>
          <a:solidFill>
            <a:srgbClr val="FFF2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C7DE60E5-A8C2-4F81-B22C-73433F036FDF}"/>
              </a:ext>
            </a:extLst>
          </p:cNvPr>
          <p:cNvSpPr/>
          <p:nvPr/>
        </p:nvSpPr>
        <p:spPr>
          <a:xfrm>
            <a:off x="0" y="898099"/>
            <a:ext cx="1207941" cy="5959901"/>
          </a:xfrm>
          <a:prstGeom prst="rect">
            <a:avLst/>
          </a:prstGeom>
          <a:solidFill>
            <a:srgbClr val="FFF2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956285BA-39E9-4C71-8063-F6B0952DE3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48980" y="3791262"/>
            <a:ext cx="3160575" cy="3160575"/>
          </a:xfrm>
          <a:prstGeom prst="rect">
            <a:avLst/>
          </a:prstGeom>
        </p:spPr>
      </p:pic>
      <p:grpSp>
        <p:nvGrpSpPr>
          <p:cNvPr id="16" name="群組 15">
            <a:extLst>
              <a:ext uri="{FF2B5EF4-FFF2-40B4-BE49-F238E27FC236}">
                <a16:creationId xmlns:a16="http://schemas.microsoft.com/office/drawing/2014/main" id="{790624CD-22A2-4953-8CC9-B2D188354419}"/>
              </a:ext>
            </a:extLst>
          </p:cNvPr>
          <p:cNvGrpSpPr/>
          <p:nvPr/>
        </p:nvGrpSpPr>
        <p:grpSpPr>
          <a:xfrm>
            <a:off x="2475732" y="1934419"/>
            <a:ext cx="2267324" cy="2484120"/>
            <a:chOff x="2475732" y="1741379"/>
            <a:chExt cx="2267324" cy="2484120"/>
          </a:xfrm>
        </p:grpSpPr>
        <p:sp>
          <p:nvSpPr>
            <p:cNvPr id="10" name="橢圓 9">
              <a:extLst>
                <a:ext uri="{FF2B5EF4-FFF2-40B4-BE49-F238E27FC236}">
                  <a16:creationId xmlns:a16="http://schemas.microsoft.com/office/drawing/2014/main" id="{3DD309C6-CE88-404B-8691-AB22F75583D6}"/>
                </a:ext>
              </a:extLst>
            </p:cNvPr>
            <p:cNvSpPr/>
            <p:nvPr/>
          </p:nvSpPr>
          <p:spPr>
            <a:xfrm>
              <a:off x="3366169" y="2569881"/>
              <a:ext cx="1216698" cy="1056640"/>
            </a:xfrm>
            <a:prstGeom prst="ellipse">
              <a:avLst/>
            </a:prstGeom>
            <a:solidFill>
              <a:srgbClr val="FFF2AE"/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B7E8A2BD-906A-4CD7-A23B-CB2C66C68B26}"/>
                </a:ext>
              </a:extLst>
            </p:cNvPr>
            <p:cNvSpPr/>
            <p:nvPr/>
          </p:nvSpPr>
          <p:spPr>
            <a:xfrm>
              <a:off x="2475732" y="1741379"/>
              <a:ext cx="1740562" cy="171196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1500" b="1" dirty="0">
                  <a:solidFill>
                    <a:srgbClr val="00206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首</a:t>
              </a:r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CE17123E-8CEB-4C40-8810-FB2158F53DC8}"/>
                </a:ext>
              </a:extLst>
            </p:cNvPr>
            <p:cNvSpPr/>
            <p:nvPr/>
          </p:nvSpPr>
          <p:spPr>
            <a:xfrm>
              <a:off x="3494934" y="3168859"/>
              <a:ext cx="1248122" cy="10566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7200" b="1" dirty="0">
                  <a:solidFill>
                    <a:srgbClr val="00206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頁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194575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5EC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2B975EFF-FB0B-E5C5-623C-AAF88C5B5CA3}"/>
              </a:ext>
            </a:extLst>
          </p:cNvPr>
          <p:cNvGrpSpPr/>
          <p:nvPr/>
        </p:nvGrpSpPr>
        <p:grpSpPr>
          <a:xfrm>
            <a:off x="0" y="0"/>
            <a:ext cx="12192000" cy="6787342"/>
            <a:chOff x="0" y="1"/>
            <a:chExt cx="12192000" cy="6787342"/>
          </a:xfrm>
        </p:grpSpPr>
        <p:sp>
          <p:nvSpPr>
            <p:cNvPr id="2" name="자유형: 도형 1">
              <a:extLst>
                <a:ext uri="{FF2B5EF4-FFF2-40B4-BE49-F238E27FC236}">
                  <a16:creationId xmlns:a16="http://schemas.microsoft.com/office/drawing/2014/main" id="{AC4DE6FE-8A4C-B1E2-B45F-9EA8255AF084}"/>
                </a:ext>
              </a:extLst>
            </p:cNvPr>
            <p:cNvSpPr/>
            <p:nvPr/>
          </p:nvSpPr>
          <p:spPr>
            <a:xfrm>
              <a:off x="114948" y="872318"/>
              <a:ext cx="11962104" cy="5915025"/>
            </a:xfrm>
            <a:custGeom>
              <a:avLst/>
              <a:gdLst>
                <a:gd name="connsiteX0" fmla="*/ 11859758 w 11962104"/>
                <a:gd name="connsiteY0" fmla="*/ 6 h 6858000"/>
                <a:gd name="connsiteX1" fmla="*/ 11962104 w 11962104"/>
                <a:gd name="connsiteY1" fmla="*/ 6 h 6858000"/>
                <a:gd name="connsiteX2" fmla="*/ 11962104 w 11962104"/>
                <a:gd name="connsiteY2" fmla="*/ 6858000 h 6858000"/>
                <a:gd name="connsiteX3" fmla="*/ 11859758 w 11962104"/>
                <a:gd name="connsiteY3" fmla="*/ 6858000 h 6858000"/>
                <a:gd name="connsiteX4" fmla="*/ 0 w 11962104"/>
                <a:gd name="connsiteY4" fmla="*/ 6 h 6858000"/>
                <a:gd name="connsiteX5" fmla="*/ 102346 w 11962104"/>
                <a:gd name="connsiteY5" fmla="*/ 6 h 6858000"/>
                <a:gd name="connsiteX6" fmla="*/ 102346 w 11962104"/>
                <a:gd name="connsiteY6" fmla="*/ 6858000 h 6858000"/>
                <a:gd name="connsiteX7" fmla="*/ 0 w 11962104"/>
                <a:gd name="connsiteY7" fmla="*/ 6858000 h 6858000"/>
                <a:gd name="connsiteX8" fmla="*/ 211782 w 11962104"/>
                <a:gd name="connsiteY8" fmla="*/ 6 h 6858000"/>
                <a:gd name="connsiteX9" fmla="*/ 314127 w 11962104"/>
                <a:gd name="connsiteY9" fmla="*/ 6 h 6858000"/>
                <a:gd name="connsiteX10" fmla="*/ 314127 w 11962104"/>
                <a:gd name="connsiteY10" fmla="*/ 6858000 h 6858000"/>
                <a:gd name="connsiteX11" fmla="*/ 211782 w 11962104"/>
                <a:gd name="connsiteY11" fmla="*/ 6858000 h 6858000"/>
                <a:gd name="connsiteX12" fmla="*/ 423563 w 11962104"/>
                <a:gd name="connsiteY12" fmla="*/ 6 h 6858000"/>
                <a:gd name="connsiteX13" fmla="*/ 525909 w 11962104"/>
                <a:gd name="connsiteY13" fmla="*/ 6 h 6858000"/>
                <a:gd name="connsiteX14" fmla="*/ 525909 w 11962104"/>
                <a:gd name="connsiteY14" fmla="*/ 6858000 h 6858000"/>
                <a:gd name="connsiteX15" fmla="*/ 423563 w 11962104"/>
                <a:gd name="connsiteY15" fmla="*/ 6858000 h 6858000"/>
                <a:gd name="connsiteX16" fmla="*/ 635345 w 11962104"/>
                <a:gd name="connsiteY16" fmla="*/ 5 h 6858000"/>
                <a:gd name="connsiteX17" fmla="*/ 737691 w 11962104"/>
                <a:gd name="connsiteY17" fmla="*/ 5 h 6858000"/>
                <a:gd name="connsiteX18" fmla="*/ 737691 w 11962104"/>
                <a:gd name="connsiteY18" fmla="*/ 6858000 h 6858000"/>
                <a:gd name="connsiteX19" fmla="*/ 635345 w 11962104"/>
                <a:gd name="connsiteY19" fmla="*/ 6858000 h 6858000"/>
                <a:gd name="connsiteX20" fmla="*/ 847127 w 11962104"/>
                <a:gd name="connsiteY20" fmla="*/ 5 h 6858000"/>
                <a:gd name="connsiteX21" fmla="*/ 949472 w 11962104"/>
                <a:gd name="connsiteY21" fmla="*/ 5 h 6858000"/>
                <a:gd name="connsiteX22" fmla="*/ 949472 w 11962104"/>
                <a:gd name="connsiteY22" fmla="*/ 6858000 h 6858000"/>
                <a:gd name="connsiteX23" fmla="*/ 847127 w 11962104"/>
                <a:gd name="connsiteY23" fmla="*/ 6858000 h 6858000"/>
                <a:gd name="connsiteX24" fmla="*/ 1058908 w 11962104"/>
                <a:gd name="connsiteY24" fmla="*/ 5 h 6858000"/>
                <a:gd name="connsiteX25" fmla="*/ 1161254 w 11962104"/>
                <a:gd name="connsiteY25" fmla="*/ 5 h 6858000"/>
                <a:gd name="connsiteX26" fmla="*/ 1161254 w 11962104"/>
                <a:gd name="connsiteY26" fmla="*/ 6858000 h 6858000"/>
                <a:gd name="connsiteX27" fmla="*/ 1058908 w 11962104"/>
                <a:gd name="connsiteY27" fmla="*/ 6858000 h 6858000"/>
                <a:gd name="connsiteX28" fmla="*/ 1270690 w 11962104"/>
                <a:gd name="connsiteY28" fmla="*/ 5 h 6858000"/>
                <a:gd name="connsiteX29" fmla="*/ 1373036 w 11962104"/>
                <a:gd name="connsiteY29" fmla="*/ 5 h 6858000"/>
                <a:gd name="connsiteX30" fmla="*/ 1373036 w 11962104"/>
                <a:gd name="connsiteY30" fmla="*/ 6858000 h 6858000"/>
                <a:gd name="connsiteX31" fmla="*/ 1270690 w 11962104"/>
                <a:gd name="connsiteY31" fmla="*/ 6858000 h 6858000"/>
                <a:gd name="connsiteX32" fmla="*/ 1482472 w 11962104"/>
                <a:gd name="connsiteY32" fmla="*/ 5 h 6858000"/>
                <a:gd name="connsiteX33" fmla="*/ 1584817 w 11962104"/>
                <a:gd name="connsiteY33" fmla="*/ 5 h 6858000"/>
                <a:gd name="connsiteX34" fmla="*/ 1584817 w 11962104"/>
                <a:gd name="connsiteY34" fmla="*/ 6858000 h 6858000"/>
                <a:gd name="connsiteX35" fmla="*/ 1482472 w 11962104"/>
                <a:gd name="connsiteY35" fmla="*/ 6858000 h 6858000"/>
                <a:gd name="connsiteX36" fmla="*/ 1694253 w 11962104"/>
                <a:gd name="connsiteY36" fmla="*/ 5 h 6858000"/>
                <a:gd name="connsiteX37" fmla="*/ 1796599 w 11962104"/>
                <a:gd name="connsiteY37" fmla="*/ 5 h 6858000"/>
                <a:gd name="connsiteX38" fmla="*/ 1796599 w 11962104"/>
                <a:gd name="connsiteY38" fmla="*/ 6858000 h 6858000"/>
                <a:gd name="connsiteX39" fmla="*/ 1694253 w 11962104"/>
                <a:gd name="connsiteY39" fmla="*/ 6858000 h 6858000"/>
                <a:gd name="connsiteX40" fmla="*/ 1906035 w 11962104"/>
                <a:gd name="connsiteY40" fmla="*/ 5 h 6858000"/>
                <a:gd name="connsiteX41" fmla="*/ 2008383 w 11962104"/>
                <a:gd name="connsiteY41" fmla="*/ 5 h 6858000"/>
                <a:gd name="connsiteX42" fmla="*/ 2008383 w 11962104"/>
                <a:gd name="connsiteY42" fmla="*/ 6858000 h 6858000"/>
                <a:gd name="connsiteX43" fmla="*/ 1906035 w 11962104"/>
                <a:gd name="connsiteY43" fmla="*/ 6858000 h 6858000"/>
                <a:gd name="connsiteX44" fmla="*/ 2117819 w 11962104"/>
                <a:gd name="connsiteY44" fmla="*/ 5 h 6858000"/>
                <a:gd name="connsiteX45" fmla="*/ 2220164 w 11962104"/>
                <a:gd name="connsiteY45" fmla="*/ 5 h 6858000"/>
                <a:gd name="connsiteX46" fmla="*/ 2220164 w 11962104"/>
                <a:gd name="connsiteY46" fmla="*/ 6858000 h 6858000"/>
                <a:gd name="connsiteX47" fmla="*/ 2117819 w 11962104"/>
                <a:gd name="connsiteY47" fmla="*/ 6858000 h 6858000"/>
                <a:gd name="connsiteX48" fmla="*/ 2329600 w 11962104"/>
                <a:gd name="connsiteY48" fmla="*/ 5 h 6858000"/>
                <a:gd name="connsiteX49" fmla="*/ 2431946 w 11962104"/>
                <a:gd name="connsiteY49" fmla="*/ 5 h 6858000"/>
                <a:gd name="connsiteX50" fmla="*/ 2431946 w 11962104"/>
                <a:gd name="connsiteY50" fmla="*/ 6858000 h 6858000"/>
                <a:gd name="connsiteX51" fmla="*/ 2329600 w 11962104"/>
                <a:gd name="connsiteY51" fmla="*/ 6858000 h 6858000"/>
                <a:gd name="connsiteX52" fmla="*/ 2541382 w 11962104"/>
                <a:gd name="connsiteY52" fmla="*/ 4 h 6858000"/>
                <a:gd name="connsiteX53" fmla="*/ 2643729 w 11962104"/>
                <a:gd name="connsiteY53" fmla="*/ 4 h 6858000"/>
                <a:gd name="connsiteX54" fmla="*/ 2643729 w 11962104"/>
                <a:gd name="connsiteY54" fmla="*/ 6858000 h 6858000"/>
                <a:gd name="connsiteX55" fmla="*/ 2541382 w 11962104"/>
                <a:gd name="connsiteY55" fmla="*/ 6858000 h 6858000"/>
                <a:gd name="connsiteX56" fmla="*/ 2753164 w 11962104"/>
                <a:gd name="connsiteY56" fmla="*/ 4 h 6858000"/>
                <a:gd name="connsiteX57" fmla="*/ 2855511 w 11962104"/>
                <a:gd name="connsiteY57" fmla="*/ 4 h 6858000"/>
                <a:gd name="connsiteX58" fmla="*/ 2855511 w 11962104"/>
                <a:gd name="connsiteY58" fmla="*/ 6858000 h 6858000"/>
                <a:gd name="connsiteX59" fmla="*/ 2753164 w 11962104"/>
                <a:gd name="connsiteY59" fmla="*/ 6858000 h 6858000"/>
                <a:gd name="connsiteX60" fmla="*/ 2964947 w 11962104"/>
                <a:gd name="connsiteY60" fmla="*/ 4 h 6858000"/>
                <a:gd name="connsiteX61" fmla="*/ 3067294 w 11962104"/>
                <a:gd name="connsiteY61" fmla="*/ 4 h 6858000"/>
                <a:gd name="connsiteX62" fmla="*/ 3067294 w 11962104"/>
                <a:gd name="connsiteY62" fmla="*/ 6858000 h 6858000"/>
                <a:gd name="connsiteX63" fmla="*/ 2964947 w 11962104"/>
                <a:gd name="connsiteY63" fmla="*/ 6858000 h 6858000"/>
                <a:gd name="connsiteX64" fmla="*/ 3176729 w 11962104"/>
                <a:gd name="connsiteY64" fmla="*/ 4 h 6858000"/>
                <a:gd name="connsiteX65" fmla="*/ 3279074 w 11962104"/>
                <a:gd name="connsiteY65" fmla="*/ 4 h 6858000"/>
                <a:gd name="connsiteX66" fmla="*/ 3279074 w 11962104"/>
                <a:gd name="connsiteY66" fmla="*/ 6858000 h 6858000"/>
                <a:gd name="connsiteX67" fmla="*/ 3176729 w 11962104"/>
                <a:gd name="connsiteY67" fmla="*/ 6858000 h 6858000"/>
                <a:gd name="connsiteX68" fmla="*/ 3388508 w 11962104"/>
                <a:gd name="connsiteY68" fmla="*/ 4 h 6858000"/>
                <a:gd name="connsiteX69" fmla="*/ 3490853 w 11962104"/>
                <a:gd name="connsiteY69" fmla="*/ 4 h 6858000"/>
                <a:gd name="connsiteX70" fmla="*/ 3490853 w 11962104"/>
                <a:gd name="connsiteY70" fmla="*/ 6858000 h 6858000"/>
                <a:gd name="connsiteX71" fmla="*/ 3388508 w 11962104"/>
                <a:gd name="connsiteY71" fmla="*/ 6858000 h 6858000"/>
                <a:gd name="connsiteX72" fmla="*/ 3600290 w 11962104"/>
                <a:gd name="connsiteY72" fmla="*/ 4 h 6858000"/>
                <a:gd name="connsiteX73" fmla="*/ 3702636 w 11962104"/>
                <a:gd name="connsiteY73" fmla="*/ 4 h 6858000"/>
                <a:gd name="connsiteX74" fmla="*/ 3702636 w 11962104"/>
                <a:gd name="connsiteY74" fmla="*/ 6858000 h 6858000"/>
                <a:gd name="connsiteX75" fmla="*/ 3600290 w 11962104"/>
                <a:gd name="connsiteY75" fmla="*/ 6858000 h 6858000"/>
                <a:gd name="connsiteX76" fmla="*/ 3812073 w 11962104"/>
                <a:gd name="connsiteY76" fmla="*/ 4 h 6858000"/>
                <a:gd name="connsiteX77" fmla="*/ 3914419 w 11962104"/>
                <a:gd name="connsiteY77" fmla="*/ 4 h 6858000"/>
                <a:gd name="connsiteX78" fmla="*/ 3914419 w 11962104"/>
                <a:gd name="connsiteY78" fmla="*/ 6858000 h 6858000"/>
                <a:gd name="connsiteX79" fmla="*/ 3812073 w 11962104"/>
                <a:gd name="connsiteY79" fmla="*/ 6858000 h 6858000"/>
                <a:gd name="connsiteX80" fmla="*/ 4023854 w 11962104"/>
                <a:gd name="connsiteY80" fmla="*/ 4 h 6858000"/>
                <a:gd name="connsiteX81" fmla="*/ 4126196 w 11962104"/>
                <a:gd name="connsiteY81" fmla="*/ 4 h 6858000"/>
                <a:gd name="connsiteX82" fmla="*/ 4126196 w 11962104"/>
                <a:gd name="connsiteY82" fmla="*/ 6858000 h 6858000"/>
                <a:gd name="connsiteX83" fmla="*/ 4023854 w 11962104"/>
                <a:gd name="connsiteY83" fmla="*/ 6858000 h 6858000"/>
                <a:gd name="connsiteX84" fmla="*/ 4235632 w 11962104"/>
                <a:gd name="connsiteY84" fmla="*/ 4 h 6858000"/>
                <a:gd name="connsiteX85" fmla="*/ 4337979 w 11962104"/>
                <a:gd name="connsiteY85" fmla="*/ 4 h 6858000"/>
                <a:gd name="connsiteX86" fmla="*/ 4337979 w 11962104"/>
                <a:gd name="connsiteY86" fmla="*/ 6858000 h 6858000"/>
                <a:gd name="connsiteX87" fmla="*/ 4235632 w 11962104"/>
                <a:gd name="connsiteY87" fmla="*/ 6858000 h 6858000"/>
                <a:gd name="connsiteX88" fmla="*/ 4447414 w 11962104"/>
                <a:gd name="connsiteY88" fmla="*/ 4 h 6858000"/>
                <a:gd name="connsiteX89" fmla="*/ 4549760 w 11962104"/>
                <a:gd name="connsiteY89" fmla="*/ 4 h 6858000"/>
                <a:gd name="connsiteX90" fmla="*/ 4549760 w 11962104"/>
                <a:gd name="connsiteY90" fmla="*/ 6858000 h 6858000"/>
                <a:gd name="connsiteX91" fmla="*/ 4447414 w 11962104"/>
                <a:gd name="connsiteY91" fmla="*/ 6858000 h 6858000"/>
                <a:gd name="connsiteX92" fmla="*/ 4659196 w 11962104"/>
                <a:gd name="connsiteY92" fmla="*/ 3 h 6858000"/>
                <a:gd name="connsiteX93" fmla="*/ 4761540 w 11962104"/>
                <a:gd name="connsiteY93" fmla="*/ 3 h 6858000"/>
                <a:gd name="connsiteX94" fmla="*/ 4761540 w 11962104"/>
                <a:gd name="connsiteY94" fmla="*/ 6858000 h 6858000"/>
                <a:gd name="connsiteX95" fmla="*/ 4659196 w 11962104"/>
                <a:gd name="connsiteY95" fmla="*/ 6858000 h 6858000"/>
                <a:gd name="connsiteX96" fmla="*/ 4870977 w 11962104"/>
                <a:gd name="connsiteY96" fmla="*/ 3 h 6858000"/>
                <a:gd name="connsiteX97" fmla="*/ 4973323 w 11962104"/>
                <a:gd name="connsiteY97" fmla="*/ 3 h 6858000"/>
                <a:gd name="connsiteX98" fmla="*/ 4973323 w 11962104"/>
                <a:gd name="connsiteY98" fmla="*/ 6858000 h 6858000"/>
                <a:gd name="connsiteX99" fmla="*/ 4870977 w 11962104"/>
                <a:gd name="connsiteY99" fmla="*/ 6858000 h 6858000"/>
                <a:gd name="connsiteX100" fmla="*/ 5082759 w 11962104"/>
                <a:gd name="connsiteY100" fmla="*/ 3 h 6858000"/>
                <a:gd name="connsiteX101" fmla="*/ 5185107 w 11962104"/>
                <a:gd name="connsiteY101" fmla="*/ 3 h 6858000"/>
                <a:gd name="connsiteX102" fmla="*/ 5185107 w 11962104"/>
                <a:gd name="connsiteY102" fmla="*/ 6858000 h 6858000"/>
                <a:gd name="connsiteX103" fmla="*/ 5082759 w 11962104"/>
                <a:gd name="connsiteY103" fmla="*/ 6858000 h 6858000"/>
                <a:gd name="connsiteX104" fmla="*/ 5294541 w 11962104"/>
                <a:gd name="connsiteY104" fmla="*/ 3 h 6858000"/>
                <a:gd name="connsiteX105" fmla="*/ 5396888 w 11962104"/>
                <a:gd name="connsiteY105" fmla="*/ 3 h 6858000"/>
                <a:gd name="connsiteX106" fmla="*/ 5396888 w 11962104"/>
                <a:gd name="connsiteY106" fmla="*/ 6858000 h 6858000"/>
                <a:gd name="connsiteX107" fmla="*/ 5294541 w 11962104"/>
                <a:gd name="connsiteY107" fmla="*/ 6858000 h 6858000"/>
                <a:gd name="connsiteX108" fmla="*/ 5506324 w 11962104"/>
                <a:gd name="connsiteY108" fmla="*/ 3 h 6858000"/>
                <a:gd name="connsiteX109" fmla="*/ 5608669 w 11962104"/>
                <a:gd name="connsiteY109" fmla="*/ 3 h 6858000"/>
                <a:gd name="connsiteX110" fmla="*/ 5608669 w 11962104"/>
                <a:gd name="connsiteY110" fmla="*/ 6858000 h 6858000"/>
                <a:gd name="connsiteX111" fmla="*/ 5506324 w 11962104"/>
                <a:gd name="connsiteY111" fmla="*/ 6858000 h 6858000"/>
                <a:gd name="connsiteX112" fmla="*/ 5718104 w 11962104"/>
                <a:gd name="connsiteY112" fmla="*/ 3 h 6858000"/>
                <a:gd name="connsiteX113" fmla="*/ 5820450 w 11962104"/>
                <a:gd name="connsiteY113" fmla="*/ 3 h 6858000"/>
                <a:gd name="connsiteX114" fmla="*/ 5820450 w 11962104"/>
                <a:gd name="connsiteY114" fmla="*/ 6858000 h 6858000"/>
                <a:gd name="connsiteX115" fmla="*/ 5718104 w 11962104"/>
                <a:gd name="connsiteY115" fmla="*/ 6858000 h 6858000"/>
                <a:gd name="connsiteX116" fmla="*/ 5929886 w 11962104"/>
                <a:gd name="connsiteY116" fmla="*/ 3 h 6858000"/>
                <a:gd name="connsiteX117" fmla="*/ 6032232 w 11962104"/>
                <a:gd name="connsiteY117" fmla="*/ 3 h 6858000"/>
                <a:gd name="connsiteX118" fmla="*/ 6032232 w 11962104"/>
                <a:gd name="connsiteY118" fmla="*/ 6858000 h 6858000"/>
                <a:gd name="connsiteX119" fmla="*/ 5929886 w 11962104"/>
                <a:gd name="connsiteY119" fmla="*/ 6858000 h 6858000"/>
                <a:gd name="connsiteX120" fmla="*/ 6141668 w 11962104"/>
                <a:gd name="connsiteY120" fmla="*/ 3 h 6858000"/>
                <a:gd name="connsiteX121" fmla="*/ 6244014 w 11962104"/>
                <a:gd name="connsiteY121" fmla="*/ 3 h 6858000"/>
                <a:gd name="connsiteX122" fmla="*/ 6244014 w 11962104"/>
                <a:gd name="connsiteY122" fmla="*/ 6858000 h 6858000"/>
                <a:gd name="connsiteX123" fmla="*/ 6141668 w 11962104"/>
                <a:gd name="connsiteY123" fmla="*/ 6858000 h 6858000"/>
                <a:gd name="connsiteX124" fmla="*/ 6353450 w 11962104"/>
                <a:gd name="connsiteY124" fmla="*/ 3 h 6858000"/>
                <a:gd name="connsiteX125" fmla="*/ 6455796 w 11962104"/>
                <a:gd name="connsiteY125" fmla="*/ 3 h 6858000"/>
                <a:gd name="connsiteX126" fmla="*/ 6455796 w 11962104"/>
                <a:gd name="connsiteY126" fmla="*/ 6858000 h 6858000"/>
                <a:gd name="connsiteX127" fmla="*/ 6353450 w 11962104"/>
                <a:gd name="connsiteY127" fmla="*/ 6858000 h 6858000"/>
                <a:gd name="connsiteX128" fmla="*/ 6565232 w 11962104"/>
                <a:gd name="connsiteY128" fmla="*/ 3 h 6858000"/>
                <a:gd name="connsiteX129" fmla="*/ 6667578 w 11962104"/>
                <a:gd name="connsiteY129" fmla="*/ 3 h 6858000"/>
                <a:gd name="connsiteX130" fmla="*/ 6667578 w 11962104"/>
                <a:gd name="connsiteY130" fmla="*/ 6858000 h 6858000"/>
                <a:gd name="connsiteX131" fmla="*/ 6565232 w 11962104"/>
                <a:gd name="connsiteY131" fmla="*/ 6858000 h 6858000"/>
                <a:gd name="connsiteX132" fmla="*/ 6777014 w 11962104"/>
                <a:gd name="connsiteY132" fmla="*/ 2 h 6858000"/>
                <a:gd name="connsiteX133" fmla="*/ 6879360 w 11962104"/>
                <a:gd name="connsiteY133" fmla="*/ 2 h 6858000"/>
                <a:gd name="connsiteX134" fmla="*/ 6879360 w 11962104"/>
                <a:gd name="connsiteY134" fmla="*/ 6858000 h 6858000"/>
                <a:gd name="connsiteX135" fmla="*/ 6777014 w 11962104"/>
                <a:gd name="connsiteY135" fmla="*/ 6858000 h 6858000"/>
                <a:gd name="connsiteX136" fmla="*/ 6988796 w 11962104"/>
                <a:gd name="connsiteY136" fmla="*/ 2 h 6858000"/>
                <a:gd name="connsiteX137" fmla="*/ 7091142 w 11962104"/>
                <a:gd name="connsiteY137" fmla="*/ 2 h 6858000"/>
                <a:gd name="connsiteX138" fmla="*/ 7091142 w 11962104"/>
                <a:gd name="connsiteY138" fmla="*/ 6858000 h 6858000"/>
                <a:gd name="connsiteX139" fmla="*/ 6988796 w 11962104"/>
                <a:gd name="connsiteY139" fmla="*/ 6858000 h 6858000"/>
                <a:gd name="connsiteX140" fmla="*/ 7200578 w 11962104"/>
                <a:gd name="connsiteY140" fmla="*/ 2 h 6858000"/>
                <a:gd name="connsiteX141" fmla="*/ 7302924 w 11962104"/>
                <a:gd name="connsiteY141" fmla="*/ 2 h 6858000"/>
                <a:gd name="connsiteX142" fmla="*/ 7302924 w 11962104"/>
                <a:gd name="connsiteY142" fmla="*/ 6858000 h 6858000"/>
                <a:gd name="connsiteX143" fmla="*/ 7200578 w 11962104"/>
                <a:gd name="connsiteY143" fmla="*/ 6858000 h 6858000"/>
                <a:gd name="connsiteX144" fmla="*/ 7412360 w 11962104"/>
                <a:gd name="connsiteY144" fmla="*/ 2 h 6858000"/>
                <a:gd name="connsiteX145" fmla="*/ 7514706 w 11962104"/>
                <a:gd name="connsiteY145" fmla="*/ 2 h 6858000"/>
                <a:gd name="connsiteX146" fmla="*/ 7514706 w 11962104"/>
                <a:gd name="connsiteY146" fmla="*/ 6858000 h 6858000"/>
                <a:gd name="connsiteX147" fmla="*/ 7412360 w 11962104"/>
                <a:gd name="connsiteY147" fmla="*/ 6858000 h 6858000"/>
                <a:gd name="connsiteX148" fmla="*/ 7624142 w 11962104"/>
                <a:gd name="connsiteY148" fmla="*/ 2 h 6858000"/>
                <a:gd name="connsiteX149" fmla="*/ 7726488 w 11962104"/>
                <a:gd name="connsiteY149" fmla="*/ 2 h 6858000"/>
                <a:gd name="connsiteX150" fmla="*/ 7726488 w 11962104"/>
                <a:gd name="connsiteY150" fmla="*/ 6858000 h 6858000"/>
                <a:gd name="connsiteX151" fmla="*/ 7624142 w 11962104"/>
                <a:gd name="connsiteY151" fmla="*/ 6858000 h 6858000"/>
                <a:gd name="connsiteX152" fmla="*/ 7835924 w 11962104"/>
                <a:gd name="connsiteY152" fmla="*/ 2 h 6858000"/>
                <a:gd name="connsiteX153" fmla="*/ 7938270 w 11962104"/>
                <a:gd name="connsiteY153" fmla="*/ 2 h 6858000"/>
                <a:gd name="connsiteX154" fmla="*/ 7938270 w 11962104"/>
                <a:gd name="connsiteY154" fmla="*/ 6858000 h 6858000"/>
                <a:gd name="connsiteX155" fmla="*/ 7835924 w 11962104"/>
                <a:gd name="connsiteY155" fmla="*/ 6858000 h 6858000"/>
                <a:gd name="connsiteX156" fmla="*/ 8047706 w 11962104"/>
                <a:gd name="connsiteY156" fmla="*/ 2 h 6858000"/>
                <a:gd name="connsiteX157" fmla="*/ 8150052 w 11962104"/>
                <a:gd name="connsiteY157" fmla="*/ 2 h 6858000"/>
                <a:gd name="connsiteX158" fmla="*/ 8150052 w 11962104"/>
                <a:gd name="connsiteY158" fmla="*/ 6858000 h 6858000"/>
                <a:gd name="connsiteX159" fmla="*/ 8047706 w 11962104"/>
                <a:gd name="connsiteY159" fmla="*/ 6858000 h 6858000"/>
                <a:gd name="connsiteX160" fmla="*/ 8259488 w 11962104"/>
                <a:gd name="connsiteY160" fmla="*/ 2 h 6858000"/>
                <a:gd name="connsiteX161" fmla="*/ 8361834 w 11962104"/>
                <a:gd name="connsiteY161" fmla="*/ 2 h 6858000"/>
                <a:gd name="connsiteX162" fmla="*/ 8361834 w 11962104"/>
                <a:gd name="connsiteY162" fmla="*/ 6858000 h 6858000"/>
                <a:gd name="connsiteX163" fmla="*/ 8259488 w 11962104"/>
                <a:gd name="connsiteY163" fmla="*/ 6858000 h 6858000"/>
                <a:gd name="connsiteX164" fmla="*/ 8471270 w 11962104"/>
                <a:gd name="connsiteY164" fmla="*/ 2 h 6858000"/>
                <a:gd name="connsiteX165" fmla="*/ 8573616 w 11962104"/>
                <a:gd name="connsiteY165" fmla="*/ 2 h 6858000"/>
                <a:gd name="connsiteX166" fmla="*/ 8573616 w 11962104"/>
                <a:gd name="connsiteY166" fmla="*/ 6858000 h 6858000"/>
                <a:gd name="connsiteX167" fmla="*/ 8471270 w 11962104"/>
                <a:gd name="connsiteY167" fmla="*/ 6858000 h 6858000"/>
                <a:gd name="connsiteX168" fmla="*/ 8683052 w 11962104"/>
                <a:gd name="connsiteY168" fmla="*/ 2 h 6858000"/>
                <a:gd name="connsiteX169" fmla="*/ 8785398 w 11962104"/>
                <a:gd name="connsiteY169" fmla="*/ 2 h 6858000"/>
                <a:gd name="connsiteX170" fmla="*/ 8785398 w 11962104"/>
                <a:gd name="connsiteY170" fmla="*/ 6858000 h 6858000"/>
                <a:gd name="connsiteX171" fmla="*/ 8683052 w 11962104"/>
                <a:gd name="connsiteY171" fmla="*/ 6858000 h 6858000"/>
                <a:gd name="connsiteX172" fmla="*/ 8894834 w 11962104"/>
                <a:gd name="connsiteY172" fmla="*/ 1 h 6858000"/>
                <a:gd name="connsiteX173" fmla="*/ 8997180 w 11962104"/>
                <a:gd name="connsiteY173" fmla="*/ 1 h 6858000"/>
                <a:gd name="connsiteX174" fmla="*/ 8997180 w 11962104"/>
                <a:gd name="connsiteY174" fmla="*/ 6858000 h 6858000"/>
                <a:gd name="connsiteX175" fmla="*/ 8894834 w 11962104"/>
                <a:gd name="connsiteY175" fmla="*/ 6858000 h 6858000"/>
                <a:gd name="connsiteX176" fmla="*/ 9106616 w 11962104"/>
                <a:gd name="connsiteY176" fmla="*/ 1 h 6858000"/>
                <a:gd name="connsiteX177" fmla="*/ 9208962 w 11962104"/>
                <a:gd name="connsiteY177" fmla="*/ 1 h 6858000"/>
                <a:gd name="connsiteX178" fmla="*/ 9208962 w 11962104"/>
                <a:gd name="connsiteY178" fmla="*/ 6858000 h 6858000"/>
                <a:gd name="connsiteX179" fmla="*/ 9106616 w 11962104"/>
                <a:gd name="connsiteY179" fmla="*/ 6858000 h 6858000"/>
                <a:gd name="connsiteX180" fmla="*/ 9318398 w 11962104"/>
                <a:gd name="connsiteY180" fmla="*/ 1 h 6858000"/>
                <a:gd name="connsiteX181" fmla="*/ 9420744 w 11962104"/>
                <a:gd name="connsiteY181" fmla="*/ 1 h 6858000"/>
                <a:gd name="connsiteX182" fmla="*/ 9420744 w 11962104"/>
                <a:gd name="connsiteY182" fmla="*/ 6858000 h 6858000"/>
                <a:gd name="connsiteX183" fmla="*/ 9318398 w 11962104"/>
                <a:gd name="connsiteY183" fmla="*/ 6858000 h 6858000"/>
                <a:gd name="connsiteX184" fmla="*/ 9530180 w 11962104"/>
                <a:gd name="connsiteY184" fmla="*/ 1 h 6858000"/>
                <a:gd name="connsiteX185" fmla="*/ 9632526 w 11962104"/>
                <a:gd name="connsiteY185" fmla="*/ 1 h 6858000"/>
                <a:gd name="connsiteX186" fmla="*/ 9632526 w 11962104"/>
                <a:gd name="connsiteY186" fmla="*/ 6858000 h 6858000"/>
                <a:gd name="connsiteX187" fmla="*/ 9530180 w 11962104"/>
                <a:gd name="connsiteY187" fmla="*/ 6858000 h 6858000"/>
                <a:gd name="connsiteX188" fmla="*/ 9741962 w 11962104"/>
                <a:gd name="connsiteY188" fmla="*/ 1 h 6858000"/>
                <a:gd name="connsiteX189" fmla="*/ 9844308 w 11962104"/>
                <a:gd name="connsiteY189" fmla="*/ 1 h 6858000"/>
                <a:gd name="connsiteX190" fmla="*/ 9844308 w 11962104"/>
                <a:gd name="connsiteY190" fmla="*/ 6858000 h 6858000"/>
                <a:gd name="connsiteX191" fmla="*/ 9741962 w 11962104"/>
                <a:gd name="connsiteY191" fmla="*/ 6858000 h 6858000"/>
                <a:gd name="connsiteX192" fmla="*/ 9953744 w 11962104"/>
                <a:gd name="connsiteY192" fmla="*/ 1 h 6858000"/>
                <a:gd name="connsiteX193" fmla="*/ 10056090 w 11962104"/>
                <a:gd name="connsiteY193" fmla="*/ 1 h 6858000"/>
                <a:gd name="connsiteX194" fmla="*/ 10056090 w 11962104"/>
                <a:gd name="connsiteY194" fmla="*/ 6858000 h 6858000"/>
                <a:gd name="connsiteX195" fmla="*/ 9953744 w 11962104"/>
                <a:gd name="connsiteY195" fmla="*/ 6858000 h 6858000"/>
                <a:gd name="connsiteX196" fmla="*/ 10165526 w 11962104"/>
                <a:gd name="connsiteY196" fmla="*/ 1 h 6858000"/>
                <a:gd name="connsiteX197" fmla="*/ 10267872 w 11962104"/>
                <a:gd name="connsiteY197" fmla="*/ 1 h 6858000"/>
                <a:gd name="connsiteX198" fmla="*/ 10267872 w 11962104"/>
                <a:gd name="connsiteY198" fmla="*/ 6858000 h 6858000"/>
                <a:gd name="connsiteX199" fmla="*/ 10165526 w 11962104"/>
                <a:gd name="connsiteY199" fmla="*/ 6858000 h 6858000"/>
                <a:gd name="connsiteX200" fmla="*/ 10377308 w 11962104"/>
                <a:gd name="connsiteY200" fmla="*/ 1 h 6858000"/>
                <a:gd name="connsiteX201" fmla="*/ 10479654 w 11962104"/>
                <a:gd name="connsiteY201" fmla="*/ 1 h 6858000"/>
                <a:gd name="connsiteX202" fmla="*/ 10479654 w 11962104"/>
                <a:gd name="connsiteY202" fmla="*/ 6858000 h 6858000"/>
                <a:gd name="connsiteX203" fmla="*/ 10377308 w 11962104"/>
                <a:gd name="connsiteY203" fmla="*/ 6858000 h 6858000"/>
                <a:gd name="connsiteX204" fmla="*/ 10589090 w 11962104"/>
                <a:gd name="connsiteY204" fmla="*/ 1 h 6858000"/>
                <a:gd name="connsiteX205" fmla="*/ 10691436 w 11962104"/>
                <a:gd name="connsiteY205" fmla="*/ 1 h 6858000"/>
                <a:gd name="connsiteX206" fmla="*/ 10691436 w 11962104"/>
                <a:gd name="connsiteY206" fmla="*/ 6858000 h 6858000"/>
                <a:gd name="connsiteX207" fmla="*/ 10589090 w 11962104"/>
                <a:gd name="connsiteY207" fmla="*/ 6858000 h 6858000"/>
                <a:gd name="connsiteX208" fmla="*/ 10800872 w 11962104"/>
                <a:gd name="connsiteY208" fmla="*/ 1 h 6858000"/>
                <a:gd name="connsiteX209" fmla="*/ 10903218 w 11962104"/>
                <a:gd name="connsiteY209" fmla="*/ 1 h 6858000"/>
                <a:gd name="connsiteX210" fmla="*/ 10903218 w 11962104"/>
                <a:gd name="connsiteY210" fmla="*/ 6858000 h 6858000"/>
                <a:gd name="connsiteX211" fmla="*/ 10800872 w 11962104"/>
                <a:gd name="connsiteY211" fmla="*/ 6858000 h 6858000"/>
                <a:gd name="connsiteX212" fmla="*/ 11012654 w 11962104"/>
                <a:gd name="connsiteY212" fmla="*/ 0 h 6858000"/>
                <a:gd name="connsiteX213" fmla="*/ 11115000 w 11962104"/>
                <a:gd name="connsiteY213" fmla="*/ 0 h 6858000"/>
                <a:gd name="connsiteX214" fmla="*/ 11115000 w 11962104"/>
                <a:gd name="connsiteY214" fmla="*/ 6858000 h 6858000"/>
                <a:gd name="connsiteX215" fmla="*/ 11012654 w 11962104"/>
                <a:gd name="connsiteY215" fmla="*/ 6858000 h 6858000"/>
                <a:gd name="connsiteX216" fmla="*/ 11224436 w 11962104"/>
                <a:gd name="connsiteY216" fmla="*/ 0 h 6858000"/>
                <a:gd name="connsiteX217" fmla="*/ 11326782 w 11962104"/>
                <a:gd name="connsiteY217" fmla="*/ 0 h 6858000"/>
                <a:gd name="connsiteX218" fmla="*/ 11326782 w 11962104"/>
                <a:gd name="connsiteY218" fmla="*/ 6858000 h 6858000"/>
                <a:gd name="connsiteX219" fmla="*/ 11224436 w 11962104"/>
                <a:gd name="connsiteY219" fmla="*/ 6858000 h 6858000"/>
                <a:gd name="connsiteX220" fmla="*/ 11436218 w 11962104"/>
                <a:gd name="connsiteY220" fmla="*/ 0 h 6858000"/>
                <a:gd name="connsiteX221" fmla="*/ 11538564 w 11962104"/>
                <a:gd name="connsiteY221" fmla="*/ 0 h 6858000"/>
                <a:gd name="connsiteX222" fmla="*/ 11538564 w 11962104"/>
                <a:gd name="connsiteY222" fmla="*/ 6858000 h 6858000"/>
                <a:gd name="connsiteX223" fmla="*/ 11436218 w 11962104"/>
                <a:gd name="connsiteY223" fmla="*/ 6858000 h 6858000"/>
                <a:gd name="connsiteX224" fmla="*/ 11648000 w 11962104"/>
                <a:gd name="connsiteY224" fmla="*/ 0 h 6858000"/>
                <a:gd name="connsiteX225" fmla="*/ 11750346 w 11962104"/>
                <a:gd name="connsiteY225" fmla="*/ 0 h 6858000"/>
                <a:gd name="connsiteX226" fmla="*/ 11750346 w 11962104"/>
                <a:gd name="connsiteY226" fmla="*/ 6858000 h 6858000"/>
                <a:gd name="connsiteX227" fmla="*/ 11648000 w 11962104"/>
                <a:gd name="connsiteY227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</a:cxnLst>
              <a:rect l="l" t="t" r="r" b="b"/>
              <a:pathLst>
                <a:path w="11962104" h="6858000">
                  <a:moveTo>
                    <a:pt x="11859758" y="6"/>
                  </a:moveTo>
                  <a:lnTo>
                    <a:pt x="11962104" y="6"/>
                  </a:lnTo>
                  <a:lnTo>
                    <a:pt x="11962104" y="6858000"/>
                  </a:lnTo>
                  <a:lnTo>
                    <a:pt x="11859758" y="6858000"/>
                  </a:lnTo>
                  <a:close/>
                  <a:moveTo>
                    <a:pt x="0" y="6"/>
                  </a:moveTo>
                  <a:lnTo>
                    <a:pt x="102346" y="6"/>
                  </a:lnTo>
                  <a:lnTo>
                    <a:pt x="102346" y="6858000"/>
                  </a:lnTo>
                  <a:lnTo>
                    <a:pt x="0" y="6858000"/>
                  </a:lnTo>
                  <a:close/>
                  <a:moveTo>
                    <a:pt x="211782" y="6"/>
                  </a:moveTo>
                  <a:lnTo>
                    <a:pt x="314127" y="6"/>
                  </a:lnTo>
                  <a:lnTo>
                    <a:pt x="314127" y="6858000"/>
                  </a:lnTo>
                  <a:lnTo>
                    <a:pt x="211782" y="6858000"/>
                  </a:lnTo>
                  <a:close/>
                  <a:moveTo>
                    <a:pt x="423563" y="6"/>
                  </a:moveTo>
                  <a:lnTo>
                    <a:pt x="525909" y="6"/>
                  </a:lnTo>
                  <a:lnTo>
                    <a:pt x="525909" y="6858000"/>
                  </a:lnTo>
                  <a:lnTo>
                    <a:pt x="423563" y="6858000"/>
                  </a:lnTo>
                  <a:close/>
                  <a:moveTo>
                    <a:pt x="635345" y="5"/>
                  </a:moveTo>
                  <a:lnTo>
                    <a:pt x="737691" y="5"/>
                  </a:lnTo>
                  <a:lnTo>
                    <a:pt x="737691" y="6858000"/>
                  </a:lnTo>
                  <a:lnTo>
                    <a:pt x="635345" y="6858000"/>
                  </a:lnTo>
                  <a:close/>
                  <a:moveTo>
                    <a:pt x="847127" y="5"/>
                  </a:moveTo>
                  <a:lnTo>
                    <a:pt x="949472" y="5"/>
                  </a:lnTo>
                  <a:lnTo>
                    <a:pt x="949472" y="6858000"/>
                  </a:lnTo>
                  <a:lnTo>
                    <a:pt x="847127" y="6858000"/>
                  </a:lnTo>
                  <a:close/>
                  <a:moveTo>
                    <a:pt x="1058908" y="5"/>
                  </a:moveTo>
                  <a:lnTo>
                    <a:pt x="1161254" y="5"/>
                  </a:lnTo>
                  <a:lnTo>
                    <a:pt x="1161254" y="6858000"/>
                  </a:lnTo>
                  <a:lnTo>
                    <a:pt x="1058908" y="6858000"/>
                  </a:lnTo>
                  <a:close/>
                  <a:moveTo>
                    <a:pt x="1270690" y="5"/>
                  </a:moveTo>
                  <a:lnTo>
                    <a:pt x="1373036" y="5"/>
                  </a:lnTo>
                  <a:lnTo>
                    <a:pt x="1373036" y="6858000"/>
                  </a:lnTo>
                  <a:lnTo>
                    <a:pt x="1270690" y="6858000"/>
                  </a:lnTo>
                  <a:close/>
                  <a:moveTo>
                    <a:pt x="1482472" y="5"/>
                  </a:moveTo>
                  <a:lnTo>
                    <a:pt x="1584817" y="5"/>
                  </a:lnTo>
                  <a:lnTo>
                    <a:pt x="1584817" y="6858000"/>
                  </a:lnTo>
                  <a:lnTo>
                    <a:pt x="1482472" y="6858000"/>
                  </a:lnTo>
                  <a:close/>
                  <a:moveTo>
                    <a:pt x="1694253" y="5"/>
                  </a:moveTo>
                  <a:lnTo>
                    <a:pt x="1796599" y="5"/>
                  </a:lnTo>
                  <a:lnTo>
                    <a:pt x="1796599" y="6858000"/>
                  </a:lnTo>
                  <a:lnTo>
                    <a:pt x="1694253" y="6858000"/>
                  </a:lnTo>
                  <a:close/>
                  <a:moveTo>
                    <a:pt x="1906035" y="5"/>
                  </a:moveTo>
                  <a:lnTo>
                    <a:pt x="2008383" y="5"/>
                  </a:lnTo>
                  <a:lnTo>
                    <a:pt x="2008383" y="6858000"/>
                  </a:lnTo>
                  <a:lnTo>
                    <a:pt x="1906035" y="6858000"/>
                  </a:lnTo>
                  <a:close/>
                  <a:moveTo>
                    <a:pt x="2117819" y="5"/>
                  </a:moveTo>
                  <a:lnTo>
                    <a:pt x="2220164" y="5"/>
                  </a:lnTo>
                  <a:lnTo>
                    <a:pt x="2220164" y="6858000"/>
                  </a:lnTo>
                  <a:lnTo>
                    <a:pt x="2117819" y="6858000"/>
                  </a:lnTo>
                  <a:close/>
                  <a:moveTo>
                    <a:pt x="2329600" y="5"/>
                  </a:moveTo>
                  <a:lnTo>
                    <a:pt x="2431946" y="5"/>
                  </a:lnTo>
                  <a:lnTo>
                    <a:pt x="2431946" y="6858000"/>
                  </a:lnTo>
                  <a:lnTo>
                    <a:pt x="2329600" y="6858000"/>
                  </a:lnTo>
                  <a:close/>
                  <a:moveTo>
                    <a:pt x="2541382" y="4"/>
                  </a:moveTo>
                  <a:lnTo>
                    <a:pt x="2643729" y="4"/>
                  </a:lnTo>
                  <a:lnTo>
                    <a:pt x="2643729" y="6858000"/>
                  </a:lnTo>
                  <a:lnTo>
                    <a:pt x="2541382" y="6858000"/>
                  </a:lnTo>
                  <a:close/>
                  <a:moveTo>
                    <a:pt x="2753164" y="4"/>
                  </a:moveTo>
                  <a:lnTo>
                    <a:pt x="2855511" y="4"/>
                  </a:lnTo>
                  <a:lnTo>
                    <a:pt x="2855511" y="6858000"/>
                  </a:lnTo>
                  <a:lnTo>
                    <a:pt x="2753164" y="6858000"/>
                  </a:lnTo>
                  <a:close/>
                  <a:moveTo>
                    <a:pt x="2964947" y="4"/>
                  </a:moveTo>
                  <a:lnTo>
                    <a:pt x="3067294" y="4"/>
                  </a:lnTo>
                  <a:lnTo>
                    <a:pt x="3067294" y="6858000"/>
                  </a:lnTo>
                  <a:lnTo>
                    <a:pt x="2964947" y="6858000"/>
                  </a:lnTo>
                  <a:close/>
                  <a:moveTo>
                    <a:pt x="3176729" y="4"/>
                  </a:moveTo>
                  <a:lnTo>
                    <a:pt x="3279074" y="4"/>
                  </a:lnTo>
                  <a:lnTo>
                    <a:pt x="3279074" y="6858000"/>
                  </a:lnTo>
                  <a:lnTo>
                    <a:pt x="3176729" y="6858000"/>
                  </a:lnTo>
                  <a:close/>
                  <a:moveTo>
                    <a:pt x="3388508" y="4"/>
                  </a:moveTo>
                  <a:lnTo>
                    <a:pt x="3490853" y="4"/>
                  </a:lnTo>
                  <a:lnTo>
                    <a:pt x="3490853" y="6858000"/>
                  </a:lnTo>
                  <a:lnTo>
                    <a:pt x="3388508" y="6858000"/>
                  </a:lnTo>
                  <a:close/>
                  <a:moveTo>
                    <a:pt x="3600290" y="4"/>
                  </a:moveTo>
                  <a:lnTo>
                    <a:pt x="3702636" y="4"/>
                  </a:lnTo>
                  <a:lnTo>
                    <a:pt x="3702636" y="6858000"/>
                  </a:lnTo>
                  <a:lnTo>
                    <a:pt x="3600290" y="6858000"/>
                  </a:lnTo>
                  <a:close/>
                  <a:moveTo>
                    <a:pt x="3812073" y="4"/>
                  </a:moveTo>
                  <a:lnTo>
                    <a:pt x="3914419" y="4"/>
                  </a:lnTo>
                  <a:lnTo>
                    <a:pt x="3914419" y="6858000"/>
                  </a:lnTo>
                  <a:lnTo>
                    <a:pt x="3812073" y="6858000"/>
                  </a:lnTo>
                  <a:close/>
                  <a:moveTo>
                    <a:pt x="4023854" y="4"/>
                  </a:moveTo>
                  <a:lnTo>
                    <a:pt x="4126196" y="4"/>
                  </a:lnTo>
                  <a:lnTo>
                    <a:pt x="4126196" y="6858000"/>
                  </a:lnTo>
                  <a:lnTo>
                    <a:pt x="4023854" y="6858000"/>
                  </a:lnTo>
                  <a:close/>
                  <a:moveTo>
                    <a:pt x="4235632" y="4"/>
                  </a:moveTo>
                  <a:lnTo>
                    <a:pt x="4337979" y="4"/>
                  </a:lnTo>
                  <a:lnTo>
                    <a:pt x="4337979" y="6858000"/>
                  </a:lnTo>
                  <a:lnTo>
                    <a:pt x="4235632" y="6858000"/>
                  </a:lnTo>
                  <a:close/>
                  <a:moveTo>
                    <a:pt x="4447414" y="4"/>
                  </a:moveTo>
                  <a:lnTo>
                    <a:pt x="4549760" y="4"/>
                  </a:lnTo>
                  <a:lnTo>
                    <a:pt x="4549760" y="6858000"/>
                  </a:lnTo>
                  <a:lnTo>
                    <a:pt x="4447414" y="6858000"/>
                  </a:lnTo>
                  <a:close/>
                  <a:moveTo>
                    <a:pt x="4659196" y="3"/>
                  </a:moveTo>
                  <a:lnTo>
                    <a:pt x="4761540" y="3"/>
                  </a:lnTo>
                  <a:lnTo>
                    <a:pt x="4761540" y="6858000"/>
                  </a:lnTo>
                  <a:lnTo>
                    <a:pt x="4659196" y="6858000"/>
                  </a:lnTo>
                  <a:close/>
                  <a:moveTo>
                    <a:pt x="4870977" y="3"/>
                  </a:moveTo>
                  <a:lnTo>
                    <a:pt x="4973323" y="3"/>
                  </a:lnTo>
                  <a:lnTo>
                    <a:pt x="4973323" y="6858000"/>
                  </a:lnTo>
                  <a:lnTo>
                    <a:pt x="4870977" y="6858000"/>
                  </a:lnTo>
                  <a:close/>
                  <a:moveTo>
                    <a:pt x="5082759" y="3"/>
                  </a:moveTo>
                  <a:lnTo>
                    <a:pt x="5185107" y="3"/>
                  </a:lnTo>
                  <a:lnTo>
                    <a:pt x="5185107" y="6858000"/>
                  </a:lnTo>
                  <a:lnTo>
                    <a:pt x="5082759" y="6858000"/>
                  </a:lnTo>
                  <a:close/>
                  <a:moveTo>
                    <a:pt x="5294541" y="3"/>
                  </a:moveTo>
                  <a:lnTo>
                    <a:pt x="5396888" y="3"/>
                  </a:lnTo>
                  <a:lnTo>
                    <a:pt x="5396888" y="6858000"/>
                  </a:lnTo>
                  <a:lnTo>
                    <a:pt x="5294541" y="6858000"/>
                  </a:lnTo>
                  <a:close/>
                  <a:moveTo>
                    <a:pt x="5506324" y="3"/>
                  </a:moveTo>
                  <a:lnTo>
                    <a:pt x="5608669" y="3"/>
                  </a:lnTo>
                  <a:lnTo>
                    <a:pt x="5608669" y="6858000"/>
                  </a:lnTo>
                  <a:lnTo>
                    <a:pt x="5506324" y="6858000"/>
                  </a:lnTo>
                  <a:close/>
                  <a:moveTo>
                    <a:pt x="5718104" y="3"/>
                  </a:moveTo>
                  <a:lnTo>
                    <a:pt x="5820450" y="3"/>
                  </a:lnTo>
                  <a:lnTo>
                    <a:pt x="5820450" y="6858000"/>
                  </a:lnTo>
                  <a:lnTo>
                    <a:pt x="5718104" y="6858000"/>
                  </a:lnTo>
                  <a:close/>
                  <a:moveTo>
                    <a:pt x="5929886" y="3"/>
                  </a:moveTo>
                  <a:lnTo>
                    <a:pt x="6032232" y="3"/>
                  </a:lnTo>
                  <a:lnTo>
                    <a:pt x="6032232" y="6858000"/>
                  </a:lnTo>
                  <a:lnTo>
                    <a:pt x="5929886" y="6858000"/>
                  </a:lnTo>
                  <a:close/>
                  <a:moveTo>
                    <a:pt x="6141668" y="3"/>
                  </a:moveTo>
                  <a:lnTo>
                    <a:pt x="6244014" y="3"/>
                  </a:lnTo>
                  <a:lnTo>
                    <a:pt x="6244014" y="6858000"/>
                  </a:lnTo>
                  <a:lnTo>
                    <a:pt x="6141668" y="6858000"/>
                  </a:lnTo>
                  <a:close/>
                  <a:moveTo>
                    <a:pt x="6353450" y="3"/>
                  </a:moveTo>
                  <a:lnTo>
                    <a:pt x="6455796" y="3"/>
                  </a:lnTo>
                  <a:lnTo>
                    <a:pt x="6455796" y="6858000"/>
                  </a:lnTo>
                  <a:lnTo>
                    <a:pt x="6353450" y="6858000"/>
                  </a:lnTo>
                  <a:close/>
                  <a:moveTo>
                    <a:pt x="6565232" y="3"/>
                  </a:moveTo>
                  <a:lnTo>
                    <a:pt x="6667578" y="3"/>
                  </a:lnTo>
                  <a:lnTo>
                    <a:pt x="6667578" y="6858000"/>
                  </a:lnTo>
                  <a:lnTo>
                    <a:pt x="6565232" y="6858000"/>
                  </a:lnTo>
                  <a:close/>
                  <a:moveTo>
                    <a:pt x="6777014" y="2"/>
                  </a:moveTo>
                  <a:lnTo>
                    <a:pt x="6879360" y="2"/>
                  </a:lnTo>
                  <a:lnTo>
                    <a:pt x="6879360" y="6858000"/>
                  </a:lnTo>
                  <a:lnTo>
                    <a:pt x="6777014" y="6858000"/>
                  </a:lnTo>
                  <a:close/>
                  <a:moveTo>
                    <a:pt x="6988796" y="2"/>
                  </a:moveTo>
                  <a:lnTo>
                    <a:pt x="7091142" y="2"/>
                  </a:lnTo>
                  <a:lnTo>
                    <a:pt x="7091142" y="6858000"/>
                  </a:lnTo>
                  <a:lnTo>
                    <a:pt x="6988796" y="6858000"/>
                  </a:lnTo>
                  <a:close/>
                  <a:moveTo>
                    <a:pt x="7200578" y="2"/>
                  </a:moveTo>
                  <a:lnTo>
                    <a:pt x="7302924" y="2"/>
                  </a:lnTo>
                  <a:lnTo>
                    <a:pt x="7302924" y="6858000"/>
                  </a:lnTo>
                  <a:lnTo>
                    <a:pt x="7200578" y="6858000"/>
                  </a:lnTo>
                  <a:close/>
                  <a:moveTo>
                    <a:pt x="7412360" y="2"/>
                  </a:moveTo>
                  <a:lnTo>
                    <a:pt x="7514706" y="2"/>
                  </a:lnTo>
                  <a:lnTo>
                    <a:pt x="7514706" y="6858000"/>
                  </a:lnTo>
                  <a:lnTo>
                    <a:pt x="7412360" y="6858000"/>
                  </a:lnTo>
                  <a:close/>
                  <a:moveTo>
                    <a:pt x="7624142" y="2"/>
                  </a:moveTo>
                  <a:lnTo>
                    <a:pt x="7726488" y="2"/>
                  </a:lnTo>
                  <a:lnTo>
                    <a:pt x="7726488" y="6858000"/>
                  </a:lnTo>
                  <a:lnTo>
                    <a:pt x="7624142" y="6858000"/>
                  </a:lnTo>
                  <a:close/>
                  <a:moveTo>
                    <a:pt x="7835924" y="2"/>
                  </a:moveTo>
                  <a:lnTo>
                    <a:pt x="7938270" y="2"/>
                  </a:lnTo>
                  <a:lnTo>
                    <a:pt x="7938270" y="6858000"/>
                  </a:lnTo>
                  <a:lnTo>
                    <a:pt x="7835924" y="6858000"/>
                  </a:lnTo>
                  <a:close/>
                  <a:moveTo>
                    <a:pt x="8047706" y="2"/>
                  </a:moveTo>
                  <a:lnTo>
                    <a:pt x="8150052" y="2"/>
                  </a:lnTo>
                  <a:lnTo>
                    <a:pt x="8150052" y="6858000"/>
                  </a:lnTo>
                  <a:lnTo>
                    <a:pt x="8047706" y="6858000"/>
                  </a:lnTo>
                  <a:close/>
                  <a:moveTo>
                    <a:pt x="8259488" y="2"/>
                  </a:moveTo>
                  <a:lnTo>
                    <a:pt x="8361834" y="2"/>
                  </a:lnTo>
                  <a:lnTo>
                    <a:pt x="8361834" y="6858000"/>
                  </a:lnTo>
                  <a:lnTo>
                    <a:pt x="8259488" y="6858000"/>
                  </a:lnTo>
                  <a:close/>
                  <a:moveTo>
                    <a:pt x="8471270" y="2"/>
                  </a:moveTo>
                  <a:lnTo>
                    <a:pt x="8573616" y="2"/>
                  </a:lnTo>
                  <a:lnTo>
                    <a:pt x="8573616" y="6858000"/>
                  </a:lnTo>
                  <a:lnTo>
                    <a:pt x="8471270" y="6858000"/>
                  </a:lnTo>
                  <a:close/>
                  <a:moveTo>
                    <a:pt x="8683052" y="2"/>
                  </a:moveTo>
                  <a:lnTo>
                    <a:pt x="8785398" y="2"/>
                  </a:lnTo>
                  <a:lnTo>
                    <a:pt x="8785398" y="6858000"/>
                  </a:lnTo>
                  <a:lnTo>
                    <a:pt x="8683052" y="6858000"/>
                  </a:lnTo>
                  <a:close/>
                  <a:moveTo>
                    <a:pt x="8894834" y="1"/>
                  </a:moveTo>
                  <a:lnTo>
                    <a:pt x="8997180" y="1"/>
                  </a:lnTo>
                  <a:lnTo>
                    <a:pt x="8997180" y="6858000"/>
                  </a:lnTo>
                  <a:lnTo>
                    <a:pt x="8894834" y="6858000"/>
                  </a:lnTo>
                  <a:close/>
                  <a:moveTo>
                    <a:pt x="9106616" y="1"/>
                  </a:moveTo>
                  <a:lnTo>
                    <a:pt x="9208962" y="1"/>
                  </a:lnTo>
                  <a:lnTo>
                    <a:pt x="9208962" y="6858000"/>
                  </a:lnTo>
                  <a:lnTo>
                    <a:pt x="9106616" y="6858000"/>
                  </a:lnTo>
                  <a:close/>
                  <a:moveTo>
                    <a:pt x="9318398" y="1"/>
                  </a:moveTo>
                  <a:lnTo>
                    <a:pt x="9420744" y="1"/>
                  </a:lnTo>
                  <a:lnTo>
                    <a:pt x="9420744" y="6858000"/>
                  </a:lnTo>
                  <a:lnTo>
                    <a:pt x="9318398" y="6858000"/>
                  </a:lnTo>
                  <a:close/>
                  <a:moveTo>
                    <a:pt x="9530180" y="1"/>
                  </a:moveTo>
                  <a:lnTo>
                    <a:pt x="9632526" y="1"/>
                  </a:lnTo>
                  <a:lnTo>
                    <a:pt x="9632526" y="6858000"/>
                  </a:lnTo>
                  <a:lnTo>
                    <a:pt x="9530180" y="6858000"/>
                  </a:lnTo>
                  <a:close/>
                  <a:moveTo>
                    <a:pt x="9741962" y="1"/>
                  </a:moveTo>
                  <a:lnTo>
                    <a:pt x="9844308" y="1"/>
                  </a:lnTo>
                  <a:lnTo>
                    <a:pt x="9844308" y="6858000"/>
                  </a:lnTo>
                  <a:lnTo>
                    <a:pt x="9741962" y="6858000"/>
                  </a:lnTo>
                  <a:close/>
                  <a:moveTo>
                    <a:pt x="9953744" y="1"/>
                  </a:moveTo>
                  <a:lnTo>
                    <a:pt x="10056090" y="1"/>
                  </a:lnTo>
                  <a:lnTo>
                    <a:pt x="10056090" y="6858000"/>
                  </a:lnTo>
                  <a:lnTo>
                    <a:pt x="9953744" y="6858000"/>
                  </a:lnTo>
                  <a:close/>
                  <a:moveTo>
                    <a:pt x="10165526" y="1"/>
                  </a:moveTo>
                  <a:lnTo>
                    <a:pt x="10267872" y="1"/>
                  </a:lnTo>
                  <a:lnTo>
                    <a:pt x="10267872" y="6858000"/>
                  </a:lnTo>
                  <a:lnTo>
                    <a:pt x="10165526" y="6858000"/>
                  </a:lnTo>
                  <a:close/>
                  <a:moveTo>
                    <a:pt x="10377308" y="1"/>
                  </a:moveTo>
                  <a:lnTo>
                    <a:pt x="10479654" y="1"/>
                  </a:lnTo>
                  <a:lnTo>
                    <a:pt x="10479654" y="6858000"/>
                  </a:lnTo>
                  <a:lnTo>
                    <a:pt x="10377308" y="6858000"/>
                  </a:lnTo>
                  <a:close/>
                  <a:moveTo>
                    <a:pt x="10589090" y="1"/>
                  </a:moveTo>
                  <a:lnTo>
                    <a:pt x="10691436" y="1"/>
                  </a:lnTo>
                  <a:lnTo>
                    <a:pt x="10691436" y="6858000"/>
                  </a:lnTo>
                  <a:lnTo>
                    <a:pt x="10589090" y="6858000"/>
                  </a:lnTo>
                  <a:close/>
                  <a:moveTo>
                    <a:pt x="10800872" y="1"/>
                  </a:moveTo>
                  <a:lnTo>
                    <a:pt x="10903218" y="1"/>
                  </a:lnTo>
                  <a:lnTo>
                    <a:pt x="10903218" y="6858000"/>
                  </a:lnTo>
                  <a:lnTo>
                    <a:pt x="10800872" y="6858000"/>
                  </a:lnTo>
                  <a:close/>
                  <a:moveTo>
                    <a:pt x="11012654" y="0"/>
                  </a:moveTo>
                  <a:lnTo>
                    <a:pt x="11115000" y="0"/>
                  </a:lnTo>
                  <a:lnTo>
                    <a:pt x="11115000" y="6858000"/>
                  </a:lnTo>
                  <a:lnTo>
                    <a:pt x="11012654" y="6858000"/>
                  </a:lnTo>
                  <a:close/>
                  <a:moveTo>
                    <a:pt x="11224436" y="0"/>
                  </a:moveTo>
                  <a:lnTo>
                    <a:pt x="11326782" y="0"/>
                  </a:lnTo>
                  <a:lnTo>
                    <a:pt x="11326782" y="6858000"/>
                  </a:lnTo>
                  <a:lnTo>
                    <a:pt x="11224436" y="6858000"/>
                  </a:lnTo>
                  <a:close/>
                  <a:moveTo>
                    <a:pt x="11436218" y="0"/>
                  </a:moveTo>
                  <a:lnTo>
                    <a:pt x="11538564" y="0"/>
                  </a:lnTo>
                  <a:lnTo>
                    <a:pt x="11538564" y="6858000"/>
                  </a:lnTo>
                  <a:lnTo>
                    <a:pt x="11436218" y="6858000"/>
                  </a:lnTo>
                  <a:close/>
                  <a:moveTo>
                    <a:pt x="11648000" y="0"/>
                  </a:moveTo>
                  <a:lnTo>
                    <a:pt x="11750346" y="0"/>
                  </a:lnTo>
                  <a:lnTo>
                    <a:pt x="11750346" y="6858000"/>
                  </a:lnTo>
                  <a:lnTo>
                    <a:pt x="11648000" y="6858000"/>
                  </a:lnTo>
                  <a:close/>
                </a:path>
              </a:pathLst>
            </a:custGeom>
            <a:solidFill>
              <a:srgbClr val="BDE6F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4888E8D2-97B8-24ED-BEB5-9E1F2454FFB7}"/>
                </a:ext>
              </a:extLst>
            </p:cNvPr>
            <p:cNvSpPr/>
            <p:nvPr/>
          </p:nvSpPr>
          <p:spPr>
            <a:xfrm>
              <a:off x="0" y="1"/>
              <a:ext cx="12192000" cy="863600"/>
            </a:xfrm>
            <a:prstGeom prst="rect">
              <a:avLst/>
            </a:prstGeom>
            <a:solidFill>
              <a:srgbClr val="9FB6FA"/>
            </a:solidFill>
            <a:ln>
              <a:noFill/>
            </a:ln>
            <a:effectLst>
              <a:outerShdw dist="63500" dir="5400000" algn="t" rotWithShape="0">
                <a:schemeClr val="bg1"/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1790700">
                <a:defRPr/>
              </a:pPr>
              <a:endParaRPr lang="ko-KR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65" name="모서리가 둥근 직사각형 73">
              <a:extLst>
                <a:ext uri="{FF2B5EF4-FFF2-40B4-BE49-F238E27FC236}">
                  <a16:creationId xmlns:a16="http://schemas.microsoft.com/office/drawing/2014/main" id="{42FF673D-1C38-42DE-572E-E81EAFF62E77}"/>
                </a:ext>
              </a:extLst>
            </p:cNvPr>
            <p:cNvSpPr/>
            <p:nvPr/>
          </p:nvSpPr>
          <p:spPr>
            <a:xfrm>
              <a:off x="318076" y="217524"/>
              <a:ext cx="2079684" cy="400498"/>
            </a:xfrm>
            <a:prstGeom prst="roundRect">
              <a:avLst>
                <a:gd name="adj" fmla="val 50000"/>
              </a:avLst>
            </a:prstGeom>
            <a:solidFill>
              <a:srgbClr val="7556AE"/>
            </a:solidFill>
            <a:ln w="25400">
              <a:solidFill>
                <a:srgbClr val="2B3B61"/>
              </a:solidFill>
            </a:ln>
            <a:effectLst>
              <a:outerShdw dist="50800" dir="5400000" algn="t" rotWithShape="0">
                <a:srgbClr val="2B3B61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zh-TW" altLang="en-US" sz="1400" b="1" dirty="0">
                  <a:solidFill>
                    <a:prstClr val="white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展示 </a:t>
              </a:r>
              <a:r>
                <a:rPr lang="en-US" altLang="zh-TW" sz="1400" b="1" i="1" dirty="0">
                  <a:solidFill>
                    <a:prstClr val="white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Demo</a:t>
              </a:r>
              <a:endParaRPr lang="en-US" altLang="ko-KR" sz="1400" b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grpSp>
          <p:nvGrpSpPr>
            <p:cNvPr id="69" name="그룹 68">
              <a:extLst>
                <a:ext uri="{FF2B5EF4-FFF2-40B4-BE49-F238E27FC236}">
                  <a16:creationId xmlns:a16="http://schemas.microsoft.com/office/drawing/2014/main" id="{6BF6A582-4443-1CF8-88B8-3D286E4B7568}"/>
                </a:ext>
              </a:extLst>
            </p:cNvPr>
            <p:cNvGrpSpPr/>
            <p:nvPr/>
          </p:nvGrpSpPr>
          <p:grpSpPr>
            <a:xfrm>
              <a:off x="10876944" y="304226"/>
              <a:ext cx="996979" cy="255149"/>
              <a:chOff x="9689491" y="466716"/>
              <a:chExt cx="996979" cy="255149"/>
            </a:xfrm>
          </p:grpSpPr>
          <p:sp>
            <p:nvSpPr>
              <p:cNvPr id="70" name="타원 69">
                <a:extLst>
                  <a:ext uri="{FF2B5EF4-FFF2-40B4-BE49-F238E27FC236}">
                    <a16:creationId xmlns:a16="http://schemas.microsoft.com/office/drawing/2014/main" id="{0B2E8074-DB58-F67A-A4A9-CB6A23A71BB4}"/>
                  </a:ext>
                </a:extLst>
              </p:cNvPr>
              <p:cNvSpPr/>
              <p:nvPr/>
            </p:nvSpPr>
            <p:spPr>
              <a:xfrm>
                <a:off x="9689491" y="466716"/>
                <a:ext cx="249462" cy="249462"/>
              </a:xfrm>
              <a:prstGeom prst="ellipse">
                <a:avLst/>
              </a:prstGeom>
              <a:solidFill>
                <a:srgbClr val="FF9999"/>
              </a:solidFill>
              <a:ln w="22225">
                <a:solidFill>
                  <a:srgbClr val="2B3B6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en-US" altLang="ko-KR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71" name="타원 70">
                <a:extLst>
                  <a:ext uri="{FF2B5EF4-FFF2-40B4-BE49-F238E27FC236}">
                    <a16:creationId xmlns:a16="http://schemas.microsoft.com/office/drawing/2014/main" id="{3575A2CE-0BB9-90C2-3DF1-D91E2CE404B2}"/>
                  </a:ext>
                </a:extLst>
              </p:cNvPr>
              <p:cNvSpPr/>
              <p:nvPr/>
            </p:nvSpPr>
            <p:spPr>
              <a:xfrm>
                <a:off x="10063684" y="466716"/>
                <a:ext cx="249462" cy="249462"/>
              </a:xfrm>
              <a:prstGeom prst="ellipse">
                <a:avLst/>
              </a:prstGeom>
              <a:solidFill>
                <a:srgbClr val="FFF2AE"/>
              </a:solidFill>
              <a:ln w="22225">
                <a:solidFill>
                  <a:srgbClr val="2B3B6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en-US" altLang="ko-KR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72" name="타원 71">
                <a:extLst>
                  <a:ext uri="{FF2B5EF4-FFF2-40B4-BE49-F238E27FC236}">
                    <a16:creationId xmlns:a16="http://schemas.microsoft.com/office/drawing/2014/main" id="{F4D485A4-A121-706E-CE2C-D0489F0CC8F5}"/>
                  </a:ext>
                </a:extLst>
              </p:cNvPr>
              <p:cNvSpPr/>
              <p:nvPr/>
            </p:nvSpPr>
            <p:spPr>
              <a:xfrm>
                <a:off x="10437008" y="472403"/>
                <a:ext cx="249462" cy="249462"/>
              </a:xfrm>
              <a:prstGeom prst="ellipse">
                <a:avLst/>
              </a:prstGeom>
              <a:solidFill>
                <a:schemeClr val="bg1"/>
              </a:solidFill>
              <a:ln w="22225">
                <a:solidFill>
                  <a:srgbClr val="2B3B6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en-US" altLang="ko-KR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73" name="타원 72">
                <a:extLst>
                  <a:ext uri="{FF2B5EF4-FFF2-40B4-BE49-F238E27FC236}">
                    <a16:creationId xmlns:a16="http://schemas.microsoft.com/office/drawing/2014/main" id="{EDFD2430-539E-3C64-D728-E2946CDBBE19}"/>
                  </a:ext>
                </a:extLst>
              </p:cNvPr>
              <p:cNvSpPr/>
              <p:nvPr/>
            </p:nvSpPr>
            <p:spPr>
              <a:xfrm>
                <a:off x="10136423" y="539455"/>
                <a:ext cx="103983" cy="103983"/>
              </a:xfrm>
              <a:prstGeom prst="ellipse">
                <a:avLst/>
              </a:prstGeom>
              <a:solidFill>
                <a:schemeClr val="bg1"/>
              </a:solidFill>
              <a:ln w="22225">
                <a:solidFill>
                  <a:srgbClr val="2B3B6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4" name="직사각형 73">
                <a:extLst>
                  <a:ext uri="{FF2B5EF4-FFF2-40B4-BE49-F238E27FC236}">
                    <a16:creationId xmlns:a16="http://schemas.microsoft.com/office/drawing/2014/main" id="{8980C09E-38ED-13B7-1399-159D57EB3CD4}"/>
                  </a:ext>
                </a:extLst>
              </p:cNvPr>
              <p:cNvSpPr/>
              <p:nvPr/>
            </p:nvSpPr>
            <p:spPr>
              <a:xfrm>
                <a:off x="9760222" y="634215"/>
                <a:ext cx="108000" cy="25200"/>
              </a:xfrm>
              <a:prstGeom prst="rect">
                <a:avLst/>
              </a:prstGeom>
              <a:solidFill>
                <a:srgbClr val="2B3B61"/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3F34700E-544A-1BD4-C9D2-BF5C5E9BB283}"/>
                  </a:ext>
                </a:extLst>
              </p:cNvPr>
              <p:cNvSpPr/>
              <p:nvPr/>
            </p:nvSpPr>
            <p:spPr>
              <a:xfrm rot="2700000">
                <a:off x="10492447" y="589222"/>
                <a:ext cx="144000" cy="25200"/>
              </a:xfrm>
              <a:prstGeom prst="rect">
                <a:avLst/>
              </a:prstGeom>
              <a:solidFill>
                <a:srgbClr val="2B3B61"/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6" name="직사각형 75">
                <a:extLst>
                  <a:ext uri="{FF2B5EF4-FFF2-40B4-BE49-F238E27FC236}">
                    <a16:creationId xmlns:a16="http://schemas.microsoft.com/office/drawing/2014/main" id="{E661A087-BF50-FC97-B325-BFCB990BE1A1}"/>
                  </a:ext>
                </a:extLst>
              </p:cNvPr>
              <p:cNvSpPr/>
              <p:nvPr/>
            </p:nvSpPr>
            <p:spPr>
              <a:xfrm rot="18900000">
                <a:off x="10492446" y="586380"/>
                <a:ext cx="144000" cy="25200"/>
              </a:xfrm>
              <a:prstGeom prst="rect">
                <a:avLst/>
              </a:prstGeom>
              <a:solidFill>
                <a:srgbClr val="2B3B61"/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3" name="等腰三角形 12">
            <a:extLst>
              <a:ext uri="{FF2B5EF4-FFF2-40B4-BE49-F238E27FC236}">
                <a16:creationId xmlns:a16="http://schemas.microsoft.com/office/drawing/2014/main" id="{D2DC028C-3834-42C7-A64D-3541F87674E1}"/>
              </a:ext>
            </a:extLst>
          </p:cNvPr>
          <p:cNvSpPr/>
          <p:nvPr/>
        </p:nvSpPr>
        <p:spPr>
          <a:xfrm>
            <a:off x="1207942" y="898099"/>
            <a:ext cx="1808480" cy="5959901"/>
          </a:xfrm>
          <a:prstGeom prst="triangle">
            <a:avLst>
              <a:gd name="adj" fmla="val 0"/>
            </a:avLst>
          </a:prstGeom>
          <a:solidFill>
            <a:srgbClr val="FFA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C7DE60E5-A8C2-4F81-B22C-73433F036FDF}"/>
              </a:ext>
            </a:extLst>
          </p:cNvPr>
          <p:cNvSpPr/>
          <p:nvPr/>
        </p:nvSpPr>
        <p:spPr>
          <a:xfrm>
            <a:off x="0" y="898099"/>
            <a:ext cx="1207941" cy="5959901"/>
          </a:xfrm>
          <a:prstGeom prst="rect">
            <a:avLst/>
          </a:prstGeom>
          <a:solidFill>
            <a:srgbClr val="FFA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956285BA-39E9-4C71-8063-F6B0952DE3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48980" y="3791262"/>
            <a:ext cx="3160575" cy="3160575"/>
          </a:xfrm>
          <a:prstGeom prst="rect">
            <a:avLst/>
          </a:prstGeom>
        </p:spPr>
      </p:pic>
      <p:pic>
        <p:nvPicPr>
          <p:cNvPr id="25" name="圖片 24">
            <a:extLst>
              <a:ext uri="{FF2B5EF4-FFF2-40B4-BE49-F238E27FC236}">
                <a16:creationId xmlns:a16="http://schemas.microsoft.com/office/drawing/2014/main" id="{60080FA8-7506-4AB1-B7A8-288EF59770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2614" y="2152721"/>
            <a:ext cx="7092538" cy="3333680"/>
          </a:xfrm>
          <a:prstGeom prst="rect">
            <a:avLst/>
          </a:prstGeom>
        </p:spPr>
      </p:pic>
      <p:grpSp>
        <p:nvGrpSpPr>
          <p:cNvPr id="4" name="群組 3">
            <a:extLst>
              <a:ext uri="{FF2B5EF4-FFF2-40B4-BE49-F238E27FC236}">
                <a16:creationId xmlns:a16="http://schemas.microsoft.com/office/drawing/2014/main" id="{352F65D2-F9DD-4123-AA00-4CC1ECE61435}"/>
              </a:ext>
            </a:extLst>
          </p:cNvPr>
          <p:cNvGrpSpPr/>
          <p:nvPr/>
        </p:nvGrpSpPr>
        <p:grpSpPr>
          <a:xfrm>
            <a:off x="2337270" y="1508407"/>
            <a:ext cx="2267324" cy="4239416"/>
            <a:chOff x="2320159" y="1142647"/>
            <a:chExt cx="2267324" cy="4239416"/>
          </a:xfrm>
        </p:grpSpPr>
        <p:sp>
          <p:nvSpPr>
            <p:cNvPr id="10" name="橢圓 9">
              <a:extLst>
                <a:ext uri="{FF2B5EF4-FFF2-40B4-BE49-F238E27FC236}">
                  <a16:creationId xmlns:a16="http://schemas.microsoft.com/office/drawing/2014/main" id="{3DD309C6-CE88-404B-8691-AB22F75583D6}"/>
                </a:ext>
              </a:extLst>
            </p:cNvPr>
            <p:cNvSpPr/>
            <p:nvPr/>
          </p:nvSpPr>
          <p:spPr>
            <a:xfrm>
              <a:off x="3210596" y="1971149"/>
              <a:ext cx="1216698" cy="1056640"/>
            </a:xfrm>
            <a:prstGeom prst="ellipse">
              <a:avLst/>
            </a:prstGeom>
            <a:solidFill>
              <a:srgbClr val="FFAFCC"/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B7E8A2BD-906A-4CD7-A23B-CB2C66C68B26}"/>
                </a:ext>
              </a:extLst>
            </p:cNvPr>
            <p:cNvSpPr/>
            <p:nvPr/>
          </p:nvSpPr>
          <p:spPr>
            <a:xfrm>
              <a:off x="2320159" y="1142647"/>
              <a:ext cx="1740562" cy="171196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1500" b="1" dirty="0">
                  <a:solidFill>
                    <a:srgbClr val="00206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最</a:t>
              </a:r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CE17123E-8CEB-4C40-8810-FB2158F53DC8}"/>
                </a:ext>
              </a:extLst>
            </p:cNvPr>
            <p:cNvSpPr/>
            <p:nvPr/>
          </p:nvSpPr>
          <p:spPr>
            <a:xfrm>
              <a:off x="3339361" y="2570127"/>
              <a:ext cx="1248122" cy="10566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7200" b="1" dirty="0">
                  <a:solidFill>
                    <a:srgbClr val="00206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新</a:t>
              </a:r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28485C67-D684-4E8E-9641-414BD812D16E}"/>
                </a:ext>
              </a:extLst>
            </p:cNvPr>
            <p:cNvSpPr/>
            <p:nvPr/>
          </p:nvSpPr>
          <p:spPr>
            <a:xfrm>
              <a:off x="3266905" y="4325423"/>
              <a:ext cx="1248122" cy="10566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7200" b="1" dirty="0">
                  <a:solidFill>
                    <a:srgbClr val="00206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息</a:t>
              </a: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7E069E6F-7006-47E8-A8C3-117469F6E12A}"/>
                </a:ext>
              </a:extLst>
            </p:cNvPr>
            <p:cNvSpPr/>
            <p:nvPr/>
          </p:nvSpPr>
          <p:spPr>
            <a:xfrm>
              <a:off x="2616894" y="3475074"/>
              <a:ext cx="1248122" cy="10566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7200" b="1" dirty="0">
                  <a:solidFill>
                    <a:srgbClr val="00206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消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738255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5EC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2B975EFF-FB0B-E5C5-623C-AAF88C5B5CA3}"/>
              </a:ext>
            </a:extLst>
          </p:cNvPr>
          <p:cNvGrpSpPr/>
          <p:nvPr/>
        </p:nvGrpSpPr>
        <p:grpSpPr>
          <a:xfrm>
            <a:off x="0" y="0"/>
            <a:ext cx="12192000" cy="6787342"/>
            <a:chOff x="0" y="1"/>
            <a:chExt cx="12192000" cy="6787342"/>
          </a:xfrm>
        </p:grpSpPr>
        <p:sp>
          <p:nvSpPr>
            <p:cNvPr id="2" name="자유형: 도형 1">
              <a:extLst>
                <a:ext uri="{FF2B5EF4-FFF2-40B4-BE49-F238E27FC236}">
                  <a16:creationId xmlns:a16="http://schemas.microsoft.com/office/drawing/2014/main" id="{AC4DE6FE-8A4C-B1E2-B45F-9EA8255AF084}"/>
                </a:ext>
              </a:extLst>
            </p:cNvPr>
            <p:cNvSpPr/>
            <p:nvPr/>
          </p:nvSpPr>
          <p:spPr>
            <a:xfrm>
              <a:off x="114948" y="872318"/>
              <a:ext cx="11962104" cy="5915025"/>
            </a:xfrm>
            <a:custGeom>
              <a:avLst/>
              <a:gdLst>
                <a:gd name="connsiteX0" fmla="*/ 11859758 w 11962104"/>
                <a:gd name="connsiteY0" fmla="*/ 6 h 6858000"/>
                <a:gd name="connsiteX1" fmla="*/ 11962104 w 11962104"/>
                <a:gd name="connsiteY1" fmla="*/ 6 h 6858000"/>
                <a:gd name="connsiteX2" fmla="*/ 11962104 w 11962104"/>
                <a:gd name="connsiteY2" fmla="*/ 6858000 h 6858000"/>
                <a:gd name="connsiteX3" fmla="*/ 11859758 w 11962104"/>
                <a:gd name="connsiteY3" fmla="*/ 6858000 h 6858000"/>
                <a:gd name="connsiteX4" fmla="*/ 0 w 11962104"/>
                <a:gd name="connsiteY4" fmla="*/ 6 h 6858000"/>
                <a:gd name="connsiteX5" fmla="*/ 102346 w 11962104"/>
                <a:gd name="connsiteY5" fmla="*/ 6 h 6858000"/>
                <a:gd name="connsiteX6" fmla="*/ 102346 w 11962104"/>
                <a:gd name="connsiteY6" fmla="*/ 6858000 h 6858000"/>
                <a:gd name="connsiteX7" fmla="*/ 0 w 11962104"/>
                <a:gd name="connsiteY7" fmla="*/ 6858000 h 6858000"/>
                <a:gd name="connsiteX8" fmla="*/ 211782 w 11962104"/>
                <a:gd name="connsiteY8" fmla="*/ 6 h 6858000"/>
                <a:gd name="connsiteX9" fmla="*/ 314127 w 11962104"/>
                <a:gd name="connsiteY9" fmla="*/ 6 h 6858000"/>
                <a:gd name="connsiteX10" fmla="*/ 314127 w 11962104"/>
                <a:gd name="connsiteY10" fmla="*/ 6858000 h 6858000"/>
                <a:gd name="connsiteX11" fmla="*/ 211782 w 11962104"/>
                <a:gd name="connsiteY11" fmla="*/ 6858000 h 6858000"/>
                <a:gd name="connsiteX12" fmla="*/ 423563 w 11962104"/>
                <a:gd name="connsiteY12" fmla="*/ 6 h 6858000"/>
                <a:gd name="connsiteX13" fmla="*/ 525909 w 11962104"/>
                <a:gd name="connsiteY13" fmla="*/ 6 h 6858000"/>
                <a:gd name="connsiteX14" fmla="*/ 525909 w 11962104"/>
                <a:gd name="connsiteY14" fmla="*/ 6858000 h 6858000"/>
                <a:gd name="connsiteX15" fmla="*/ 423563 w 11962104"/>
                <a:gd name="connsiteY15" fmla="*/ 6858000 h 6858000"/>
                <a:gd name="connsiteX16" fmla="*/ 635345 w 11962104"/>
                <a:gd name="connsiteY16" fmla="*/ 5 h 6858000"/>
                <a:gd name="connsiteX17" fmla="*/ 737691 w 11962104"/>
                <a:gd name="connsiteY17" fmla="*/ 5 h 6858000"/>
                <a:gd name="connsiteX18" fmla="*/ 737691 w 11962104"/>
                <a:gd name="connsiteY18" fmla="*/ 6858000 h 6858000"/>
                <a:gd name="connsiteX19" fmla="*/ 635345 w 11962104"/>
                <a:gd name="connsiteY19" fmla="*/ 6858000 h 6858000"/>
                <a:gd name="connsiteX20" fmla="*/ 847127 w 11962104"/>
                <a:gd name="connsiteY20" fmla="*/ 5 h 6858000"/>
                <a:gd name="connsiteX21" fmla="*/ 949472 w 11962104"/>
                <a:gd name="connsiteY21" fmla="*/ 5 h 6858000"/>
                <a:gd name="connsiteX22" fmla="*/ 949472 w 11962104"/>
                <a:gd name="connsiteY22" fmla="*/ 6858000 h 6858000"/>
                <a:gd name="connsiteX23" fmla="*/ 847127 w 11962104"/>
                <a:gd name="connsiteY23" fmla="*/ 6858000 h 6858000"/>
                <a:gd name="connsiteX24" fmla="*/ 1058908 w 11962104"/>
                <a:gd name="connsiteY24" fmla="*/ 5 h 6858000"/>
                <a:gd name="connsiteX25" fmla="*/ 1161254 w 11962104"/>
                <a:gd name="connsiteY25" fmla="*/ 5 h 6858000"/>
                <a:gd name="connsiteX26" fmla="*/ 1161254 w 11962104"/>
                <a:gd name="connsiteY26" fmla="*/ 6858000 h 6858000"/>
                <a:gd name="connsiteX27" fmla="*/ 1058908 w 11962104"/>
                <a:gd name="connsiteY27" fmla="*/ 6858000 h 6858000"/>
                <a:gd name="connsiteX28" fmla="*/ 1270690 w 11962104"/>
                <a:gd name="connsiteY28" fmla="*/ 5 h 6858000"/>
                <a:gd name="connsiteX29" fmla="*/ 1373036 w 11962104"/>
                <a:gd name="connsiteY29" fmla="*/ 5 h 6858000"/>
                <a:gd name="connsiteX30" fmla="*/ 1373036 w 11962104"/>
                <a:gd name="connsiteY30" fmla="*/ 6858000 h 6858000"/>
                <a:gd name="connsiteX31" fmla="*/ 1270690 w 11962104"/>
                <a:gd name="connsiteY31" fmla="*/ 6858000 h 6858000"/>
                <a:gd name="connsiteX32" fmla="*/ 1482472 w 11962104"/>
                <a:gd name="connsiteY32" fmla="*/ 5 h 6858000"/>
                <a:gd name="connsiteX33" fmla="*/ 1584817 w 11962104"/>
                <a:gd name="connsiteY33" fmla="*/ 5 h 6858000"/>
                <a:gd name="connsiteX34" fmla="*/ 1584817 w 11962104"/>
                <a:gd name="connsiteY34" fmla="*/ 6858000 h 6858000"/>
                <a:gd name="connsiteX35" fmla="*/ 1482472 w 11962104"/>
                <a:gd name="connsiteY35" fmla="*/ 6858000 h 6858000"/>
                <a:gd name="connsiteX36" fmla="*/ 1694253 w 11962104"/>
                <a:gd name="connsiteY36" fmla="*/ 5 h 6858000"/>
                <a:gd name="connsiteX37" fmla="*/ 1796599 w 11962104"/>
                <a:gd name="connsiteY37" fmla="*/ 5 h 6858000"/>
                <a:gd name="connsiteX38" fmla="*/ 1796599 w 11962104"/>
                <a:gd name="connsiteY38" fmla="*/ 6858000 h 6858000"/>
                <a:gd name="connsiteX39" fmla="*/ 1694253 w 11962104"/>
                <a:gd name="connsiteY39" fmla="*/ 6858000 h 6858000"/>
                <a:gd name="connsiteX40" fmla="*/ 1906035 w 11962104"/>
                <a:gd name="connsiteY40" fmla="*/ 5 h 6858000"/>
                <a:gd name="connsiteX41" fmla="*/ 2008383 w 11962104"/>
                <a:gd name="connsiteY41" fmla="*/ 5 h 6858000"/>
                <a:gd name="connsiteX42" fmla="*/ 2008383 w 11962104"/>
                <a:gd name="connsiteY42" fmla="*/ 6858000 h 6858000"/>
                <a:gd name="connsiteX43" fmla="*/ 1906035 w 11962104"/>
                <a:gd name="connsiteY43" fmla="*/ 6858000 h 6858000"/>
                <a:gd name="connsiteX44" fmla="*/ 2117819 w 11962104"/>
                <a:gd name="connsiteY44" fmla="*/ 5 h 6858000"/>
                <a:gd name="connsiteX45" fmla="*/ 2220164 w 11962104"/>
                <a:gd name="connsiteY45" fmla="*/ 5 h 6858000"/>
                <a:gd name="connsiteX46" fmla="*/ 2220164 w 11962104"/>
                <a:gd name="connsiteY46" fmla="*/ 6858000 h 6858000"/>
                <a:gd name="connsiteX47" fmla="*/ 2117819 w 11962104"/>
                <a:gd name="connsiteY47" fmla="*/ 6858000 h 6858000"/>
                <a:gd name="connsiteX48" fmla="*/ 2329600 w 11962104"/>
                <a:gd name="connsiteY48" fmla="*/ 5 h 6858000"/>
                <a:gd name="connsiteX49" fmla="*/ 2431946 w 11962104"/>
                <a:gd name="connsiteY49" fmla="*/ 5 h 6858000"/>
                <a:gd name="connsiteX50" fmla="*/ 2431946 w 11962104"/>
                <a:gd name="connsiteY50" fmla="*/ 6858000 h 6858000"/>
                <a:gd name="connsiteX51" fmla="*/ 2329600 w 11962104"/>
                <a:gd name="connsiteY51" fmla="*/ 6858000 h 6858000"/>
                <a:gd name="connsiteX52" fmla="*/ 2541382 w 11962104"/>
                <a:gd name="connsiteY52" fmla="*/ 4 h 6858000"/>
                <a:gd name="connsiteX53" fmla="*/ 2643729 w 11962104"/>
                <a:gd name="connsiteY53" fmla="*/ 4 h 6858000"/>
                <a:gd name="connsiteX54" fmla="*/ 2643729 w 11962104"/>
                <a:gd name="connsiteY54" fmla="*/ 6858000 h 6858000"/>
                <a:gd name="connsiteX55" fmla="*/ 2541382 w 11962104"/>
                <a:gd name="connsiteY55" fmla="*/ 6858000 h 6858000"/>
                <a:gd name="connsiteX56" fmla="*/ 2753164 w 11962104"/>
                <a:gd name="connsiteY56" fmla="*/ 4 h 6858000"/>
                <a:gd name="connsiteX57" fmla="*/ 2855511 w 11962104"/>
                <a:gd name="connsiteY57" fmla="*/ 4 h 6858000"/>
                <a:gd name="connsiteX58" fmla="*/ 2855511 w 11962104"/>
                <a:gd name="connsiteY58" fmla="*/ 6858000 h 6858000"/>
                <a:gd name="connsiteX59" fmla="*/ 2753164 w 11962104"/>
                <a:gd name="connsiteY59" fmla="*/ 6858000 h 6858000"/>
                <a:gd name="connsiteX60" fmla="*/ 2964947 w 11962104"/>
                <a:gd name="connsiteY60" fmla="*/ 4 h 6858000"/>
                <a:gd name="connsiteX61" fmla="*/ 3067294 w 11962104"/>
                <a:gd name="connsiteY61" fmla="*/ 4 h 6858000"/>
                <a:gd name="connsiteX62" fmla="*/ 3067294 w 11962104"/>
                <a:gd name="connsiteY62" fmla="*/ 6858000 h 6858000"/>
                <a:gd name="connsiteX63" fmla="*/ 2964947 w 11962104"/>
                <a:gd name="connsiteY63" fmla="*/ 6858000 h 6858000"/>
                <a:gd name="connsiteX64" fmla="*/ 3176729 w 11962104"/>
                <a:gd name="connsiteY64" fmla="*/ 4 h 6858000"/>
                <a:gd name="connsiteX65" fmla="*/ 3279074 w 11962104"/>
                <a:gd name="connsiteY65" fmla="*/ 4 h 6858000"/>
                <a:gd name="connsiteX66" fmla="*/ 3279074 w 11962104"/>
                <a:gd name="connsiteY66" fmla="*/ 6858000 h 6858000"/>
                <a:gd name="connsiteX67" fmla="*/ 3176729 w 11962104"/>
                <a:gd name="connsiteY67" fmla="*/ 6858000 h 6858000"/>
                <a:gd name="connsiteX68" fmla="*/ 3388508 w 11962104"/>
                <a:gd name="connsiteY68" fmla="*/ 4 h 6858000"/>
                <a:gd name="connsiteX69" fmla="*/ 3490853 w 11962104"/>
                <a:gd name="connsiteY69" fmla="*/ 4 h 6858000"/>
                <a:gd name="connsiteX70" fmla="*/ 3490853 w 11962104"/>
                <a:gd name="connsiteY70" fmla="*/ 6858000 h 6858000"/>
                <a:gd name="connsiteX71" fmla="*/ 3388508 w 11962104"/>
                <a:gd name="connsiteY71" fmla="*/ 6858000 h 6858000"/>
                <a:gd name="connsiteX72" fmla="*/ 3600290 w 11962104"/>
                <a:gd name="connsiteY72" fmla="*/ 4 h 6858000"/>
                <a:gd name="connsiteX73" fmla="*/ 3702636 w 11962104"/>
                <a:gd name="connsiteY73" fmla="*/ 4 h 6858000"/>
                <a:gd name="connsiteX74" fmla="*/ 3702636 w 11962104"/>
                <a:gd name="connsiteY74" fmla="*/ 6858000 h 6858000"/>
                <a:gd name="connsiteX75" fmla="*/ 3600290 w 11962104"/>
                <a:gd name="connsiteY75" fmla="*/ 6858000 h 6858000"/>
                <a:gd name="connsiteX76" fmla="*/ 3812073 w 11962104"/>
                <a:gd name="connsiteY76" fmla="*/ 4 h 6858000"/>
                <a:gd name="connsiteX77" fmla="*/ 3914419 w 11962104"/>
                <a:gd name="connsiteY77" fmla="*/ 4 h 6858000"/>
                <a:gd name="connsiteX78" fmla="*/ 3914419 w 11962104"/>
                <a:gd name="connsiteY78" fmla="*/ 6858000 h 6858000"/>
                <a:gd name="connsiteX79" fmla="*/ 3812073 w 11962104"/>
                <a:gd name="connsiteY79" fmla="*/ 6858000 h 6858000"/>
                <a:gd name="connsiteX80" fmla="*/ 4023854 w 11962104"/>
                <a:gd name="connsiteY80" fmla="*/ 4 h 6858000"/>
                <a:gd name="connsiteX81" fmla="*/ 4126196 w 11962104"/>
                <a:gd name="connsiteY81" fmla="*/ 4 h 6858000"/>
                <a:gd name="connsiteX82" fmla="*/ 4126196 w 11962104"/>
                <a:gd name="connsiteY82" fmla="*/ 6858000 h 6858000"/>
                <a:gd name="connsiteX83" fmla="*/ 4023854 w 11962104"/>
                <a:gd name="connsiteY83" fmla="*/ 6858000 h 6858000"/>
                <a:gd name="connsiteX84" fmla="*/ 4235632 w 11962104"/>
                <a:gd name="connsiteY84" fmla="*/ 4 h 6858000"/>
                <a:gd name="connsiteX85" fmla="*/ 4337979 w 11962104"/>
                <a:gd name="connsiteY85" fmla="*/ 4 h 6858000"/>
                <a:gd name="connsiteX86" fmla="*/ 4337979 w 11962104"/>
                <a:gd name="connsiteY86" fmla="*/ 6858000 h 6858000"/>
                <a:gd name="connsiteX87" fmla="*/ 4235632 w 11962104"/>
                <a:gd name="connsiteY87" fmla="*/ 6858000 h 6858000"/>
                <a:gd name="connsiteX88" fmla="*/ 4447414 w 11962104"/>
                <a:gd name="connsiteY88" fmla="*/ 4 h 6858000"/>
                <a:gd name="connsiteX89" fmla="*/ 4549760 w 11962104"/>
                <a:gd name="connsiteY89" fmla="*/ 4 h 6858000"/>
                <a:gd name="connsiteX90" fmla="*/ 4549760 w 11962104"/>
                <a:gd name="connsiteY90" fmla="*/ 6858000 h 6858000"/>
                <a:gd name="connsiteX91" fmla="*/ 4447414 w 11962104"/>
                <a:gd name="connsiteY91" fmla="*/ 6858000 h 6858000"/>
                <a:gd name="connsiteX92" fmla="*/ 4659196 w 11962104"/>
                <a:gd name="connsiteY92" fmla="*/ 3 h 6858000"/>
                <a:gd name="connsiteX93" fmla="*/ 4761540 w 11962104"/>
                <a:gd name="connsiteY93" fmla="*/ 3 h 6858000"/>
                <a:gd name="connsiteX94" fmla="*/ 4761540 w 11962104"/>
                <a:gd name="connsiteY94" fmla="*/ 6858000 h 6858000"/>
                <a:gd name="connsiteX95" fmla="*/ 4659196 w 11962104"/>
                <a:gd name="connsiteY95" fmla="*/ 6858000 h 6858000"/>
                <a:gd name="connsiteX96" fmla="*/ 4870977 w 11962104"/>
                <a:gd name="connsiteY96" fmla="*/ 3 h 6858000"/>
                <a:gd name="connsiteX97" fmla="*/ 4973323 w 11962104"/>
                <a:gd name="connsiteY97" fmla="*/ 3 h 6858000"/>
                <a:gd name="connsiteX98" fmla="*/ 4973323 w 11962104"/>
                <a:gd name="connsiteY98" fmla="*/ 6858000 h 6858000"/>
                <a:gd name="connsiteX99" fmla="*/ 4870977 w 11962104"/>
                <a:gd name="connsiteY99" fmla="*/ 6858000 h 6858000"/>
                <a:gd name="connsiteX100" fmla="*/ 5082759 w 11962104"/>
                <a:gd name="connsiteY100" fmla="*/ 3 h 6858000"/>
                <a:gd name="connsiteX101" fmla="*/ 5185107 w 11962104"/>
                <a:gd name="connsiteY101" fmla="*/ 3 h 6858000"/>
                <a:gd name="connsiteX102" fmla="*/ 5185107 w 11962104"/>
                <a:gd name="connsiteY102" fmla="*/ 6858000 h 6858000"/>
                <a:gd name="connsiteX103" fmla="*/ 5082759 w 11962104"/>
                <a:gd name="connsiteY103" fmla="*/ 6858000 h 6858000"/>
                <a:gd name="connsiteX104" fmla="*/ 5294541 w 11962104"/>
                <a:gd name="connsiteY104" fmla="*/ 3 h 6858000"/>
                <a:gd name="connsiteX105" fmla="*/ 5396888 w 11962104"/>
                <a:gd name="connsiteY105" fmla="*/ 3 h 6858000"/>
                <a:gd name="connsiteX106" fmla="*/ 5396888 w 11962104"/>
                <a:gd name="connsiteY106" fmla="*/ 6858000 h 6858000"/>
                <a:gd name="connsiteX107" fmla="*/ 5294541 w 11962104"/>
                <a:gd name="connsiteY107" fmla="*/ 6858000 h 6858000"/>
                <a:gd name="connsiteX108" fmla="*/ 5506324 w 11962104"/>
                <a:gd name="connsiteY108" fmla="*/ 3 h 6858000"/>
                <a:gd name="connsiteX109" fmla="*/ 5608669 w 11962104"/>
                <a:gd name="connsiteY109" fmla="*/ 3 h 6858000"/>
                <a:gd name="connsiteX110" fmla="*/ 5608669 w 11962104"/>
                <a:gd name="connsiteY110" fmla="*/ 6858000 h 6858000"/>
                <a:gd name="connsiteX111" fmla="*/ 5506324 w 11962104"/>
                <a:gd name="connsiteY111" fmla="*/ 6858000 h 6858000"/>
                <a:gd name="connsiteX112" fmla="*/ 5718104 w 11962104"/>
                <a:gd name="connsiteY112" fmla="*/ 3 h 6858000"/>
                <a:gd name="connsiteX113" fmla="*/ 5820450 w 11962104"/>
                <a:gd name="connsiteY113" fmla="*/ 3 h 6858000"/>
                <a:gd name="connsiteX114" fmla="*/ 5820450 w 11962104"/>
                <a:gd name="connsiteY114" fmla="*/ 6858000 h 6858000"/>
                <a:gd name="connsiteX115" fmla="*/ 5718104 w 11962104"/>
                <a:gd name="connsiteY115" fmla="*/ 6858000 h 6858000"/>
                <a:gd name="connsiteX116" fmla="*/ 5929886 w 11962104"/>
                <a:gd name="connsiteY116" fmla="*/ 3 h 6858000"/>
                <a:gd name="connsiteX117" fmla="*/ 6032232 w 11962104"/>
                <a:gd name="connsiteY117" fmla="*/ 3 h 6858000"/>
                <a:gd name="connsiteX118" fmla="*/ 6032232 w 11962104"/>
                <a:gd name="connsiteY118" fmla="*/ 6858000 h 6858000"/>
                <a:gd name="connsiteX119" fmla="*/ 5929886 w 11962104"/>
                <a:gd name="connsiteY119" fmla="*/ 6858000 h 6858000"/>
                <a:gd name="connsiteX120" fmla="*/ 6141668 w 11962104"/>
                <a:gd name="connsiteY120" fmla="*/ 3 h 6858000"/>
                <a:gd name="connsiteX121" fmla="*/ 6244014 w 11962104"/>
                <a:gd name="connsiteY121" fmla="*/ 3 h 6858000"/>
                <a:gd name="connsiteX122" fmla="*/ 6244014 w 11962104"/>
                <a:gd name="connsiteY122" fmla="*/ 6858000 h 6858000"/>
                <a:gd name="connsiteX123" fmla="*/ 6141668 w 11962104"/>
                <a:gd name="connsiteY123" fmla="*/ 6858000 h 6858000"/>
                <a:gd name="connsiteX124" fmla="*/ 6353450 w 11962104"/>
                <a:gd name="connsiteY124" fmla="*/ 3 h 6858000"/>
                <a:gd name="connsiteX125" fmla="*/ 6455796 w 11962104"/>
                <a:gd name="connsiteY125" fmla="*/ 3 h 6858000"/>
                <a:gd name="connsiteX126" fmla="*/ 6455796 w 11962104"/>
                <a:gd name="connsiteY126" fmla="*/ 6858000 h 6858000"/>
                <a:gd name="connsiteX127" fmla="*/ 6353450 w 11962104"/>
                <a:gd name="connsiteY127" fmla="*/ 6858000 h 6858000"/>
                <a:gd name="connsiteX128" fmla="*/ 6565232 w 11962104"/>
                <a:gd name="connsiteY128" fmla="*/ 3 h 6858000"/>
                <a:gd name="connsiteX129" fmla="*/ 6667578 w 11962104"/>
                <a:gd name="connsiteY129" fmla="*/ 3 h 6858000"/>
                <a:gd name="connsiteX130" fmla="*/ 6667578 w 11962104"/>
                <a:gd name="connsiteY130" fmla="*/ 6858000 h 6858000"/>
                <a:gd name="connsiteX131" fmla="*/ 6565232 w 11962104"/>
                <a:gd name="connsiteY131" fmla="*/ 6858000 h 6858000"/>
                <a:gd name="connsiteX132" fmla="*/ 6777014 w 11962104"/>
                <a:gd name="connsiteY132" fmla="*/ 2 h 6858000"/>
                <a:gd name="connsiteX133" fmla="*/ 6879360 w 11962104"/>
                <a:gd name="connsiteY133" fmla="*/ 2 h 6858000"/>
                <a:gd name="connsiteX134" fmla="*/ 6879360 w 11962104"/>
                <a:gd name="connsiteY134" fmla="*/ 6858000 h 6858000"/>
                <a:gd name="connsiteX135" fmla="*/ 6777014 w 11962104"/>
                <a:gd name="connsiteY135" fmla="*/ 6858000 h 6858000"/>
                <a:gd name="connsiteX136" fmla="*/ 6988796 w 11962104"/>
                <a:gd name="connsiteY136" fmla="*/ 2 h 6858000"/>
                <a:gd name="connsiteX137" fmla="*/ 7091142 w 11962104"/>
                <a:gd name="connsiteY137" fmla="*/ 2 h 6858000"/>
                <a:gd name="connsiteX138" fmla="*/ 7091142 w 11962104"/>
                <a:gd name="connsiteY138" fmla="*/ 6858000 h 6858000"/>
                <a:gd name="connsiteX139" fmla="*/ 6988796 w 11962104"/>
                <a:gd name="connsiteY139" fmla="*/ 6858000 h 6858000"/>
                <a:gd name="connsiteX140" fmla="*/ 7200578 w 11962104"/>
                <a:gd name="connsiteY140" fmla="*/ 2 h 6858000"/>
                <a:gd name="connsiteX141" fmla="*/ 7302924 w 11962104"/>
                <a:gd name="connsiteY141" fmla="*/ 2 h 6858000"/>
                <a:gd name="connsiteX142" fmla="*/ 7302924 w 11962104"/>
                <a:gd name="connsiteY142" fmla="*/ 6858000 h 6858000"/>
                <a:gd name="connsiteX143" fmla="*/ 7200578 w 11962104"/>
                <a:gd name="connsiteY143" fmla="*/ 6858000 h 6858000"/>
                <a:gd name="connsiteX144" fmla="*/ 7412360 w 11962104"/>
                <a:gd name="connsiteY144" fmla="*/ 2 h 6858000"/>
                <a:gd name="connsiteX145" fmla="*/ 7514706 w 11962104"/>
                <a:gd name="connsiteY145" fmla="*/ 2 h 6858000"/>
                <a:gd name="connsiteX146" fmla="*/ 7514706 w 11962104"/>
                <a:gd name="connsiteY146" fmla="*/ 6858000 h 6858000"/>
                <a:gd name="connsiteX147" fmla="*/ 7412360 w 11962104"/>
                <a:gd name="connsiteY147" fmla="*/ 6858000 h 6858000"/>
                <a:gd name="connsiteX148" fmla="*/ 7624142 w 11962104"/>
                <a:gd name="connsiteY148" fmla="*/ 2 h 6858000"/>
                <a:gd name="connsiteX149" fmla="*/ 7726488 w 11962104"/>
                <a:gd name="connsiteY149" fmla="*/ 2 h 6858000"/>
                <a:gd name="connsiteX150" fmla="*/ 7726488 w 11962104"/>
                <a:gd name="connsiteY150" fmla="*/ 6858000 h 6858000"/>
                <a:gd name="connsiteX151" fmla="*/ 7624142 w 11962104"/>
                <a:gd name="connsiteY151" fmla="*/ 6858000 h 6858000"/>
                <a:gd name="connsiteX152" fmla="*/ 7835924 w 11962104"/>
                <a:gd name="connsiteY152" fmla="*/ 2 h 6858000"/>
                <a:gd name="connsiteX153" fmla="*/ 7938270 w 11962104"/>
                <a:gd name="connsiteY153" fmla="*/ 2 h 6858000"/>
                <a:gd name="connsiteX154" fmla="*/ 7938270 w 11962104"/>
                <a:gd name="connsiteY154" fmla="*/ 6858000 h 6858000"/>
                <a:gd name="connsiteX155" fmla="*/ 7835924 w 11962104"/>
                <a:gd name="connsiteY155" fmla="*/ 6858000 h 6858000"/>
                <a:gd name="connsiteX156" fmla="*/ 8047706 w 11962104"/>
                <a:gd name="connsiteY156" fmla="*/ 2 h 6858000"/>
                <a:gd name="connsiteX157" fmla="*/ 8150052 w 11962104"/>
                <a:gd name="connsiteY157" fmla="*/ 2 h 6858000"/>
                <a:gd name="connsiteX158" fmla="*/ 8150052 w 11962104"/>
                <a:gd name="connsiteY158" fmla="*/ 6858000 h 6858000"/>
                <a:gd name="connsiteX159" fmla="*/ 8047706 w 11962104"/>
                <a:gd name="connsiteY159" fmla="*/ 6858000 h 6858000"/>
                <a:gd name="connsiteX160" fmla="*/ 8259488 w 11962104"/>
                <a:gd name="connsiteY160" fmla="*/ 2 h 6858000"/>
                <a:gd name="connsiteX161" fmla="*/ 8361834 w 11962104"/>
                <a:gd name="connsiteY161" fmla="*/ 2 h 6858000"/>
                <a:gd name="connsiteX162" fmla="*/ 8361834 w 11962104"/>
                <a:gd name="connsiteY162" fmla="*/ 6858000 h 6858000"/>
                <a:gd name="connsiteX163" fmla="*/ 8259488 w 11962104"/>
                <a:gd name="connsiteY163" fmla="*/ 6858000 h 6858000"/>
                <a:gd name="connsiteX164" fmla="*/ 8471270 w 11962104"/>
                <a:gd name="connsiteY164" fmla="*/ 2 h 6858000"/>
                <a:gd name="connsiteX165" fmla="*/ 8573616 w 11962104"/>
                <a:gd name="connsiteY165" fmla="*/ 2 h 6858000"/>
                <a:gd name="connsiteX166" fmla="*/ 8573616 w 11962104"/>
                <a:gd name="connsiteY166" fmla="*/ 6858000 h 6858000"/>
                <a:gd name="connsiteX167" fmla="*/ 8471270 w 11962104"/>
                <a:gd name="connsiteY167" fmla="*/ 6858000 h 6858000"/>
                <a:gd name="connsiteX168" fmla="*/ 8683052 w 11962104"/>
                <a:gd name="connsiteY168" fmla="*/ 2 h 6858000"/>
                <a:gd name="connsiteX169" fmla="*/ 8785398 w 11962104"/>
                <a:gd name="connsiteY169" fmla="*/ 2 h 6858000"/>
                <a:gd name="connsiteX170" fmla="*/ 8785398 w 11962104"/>
                <a:gd name="connsiteY170" fmla="*/ 6858000 h 6858000"/>
                <a:gd name="connsiteX171" fmla="*/ 8683052 w 11962104"/>
                <a:gd name="connsiteY171" fmla="*/ 6858000 h 6858000"/>
                <a:gd name="connsiteX172" fmla="*/ 8894834 w 11962104"/>
                <a:gd name="connsiteY172" fmla="*/ 1 h 6858000"/>
                <a:gd name="connsiteX173" fmla="*/ 8997180 w 11962104"/>
                <a:gd name="connsiteY173" fmla="*/ 1 h 6858000"/>
                <a:gd name="connsiteX174" fmla="*/ 8997180 w 11962104"/>
                <a:gd name="connsiteY174" fmla="*/ 6858000 h 6858000"/>
                <a:gd name="connsiteX175" fmla="*/ 8894834 w 11962104"/>
                <a:gd name="connsiteY175" fmla="*/ 6858000 h 6858000"/>
                <a:gd name="connsiteX176" fmla="*/ 9106616 w 11962104"/>
                <a:gd name="connsiteY176" fmla="*/ 1 h 6858000"/>
                <a:gd name="connsiteX177" fmla="*/ 9208962 w 11962104"/>
                <a:gd name="connsiteY177" fmla="*/ 1 h 6858000"/>
                <a:gd name="connsiteX178" fmla="*/ 9208962 w 11962104"/>
                <a:gd name="connsiteY178" fmla="*/ 6858000 h 6858000"/>
                <a:gd name="connsiteX179" fmla="*/ 9106616 w 11962104"/>
                <a:gd name="connsiteY179" fmla="*/ 6858000 h 6858000"/>
                <a:gd name="connsiteX180" fmla="*/ 9318398 w 11962104"/>
                <a:gd name="connsiteY180" fmla="*/ 1 h 6858000"/>
                <a:gd name="connsiteX181" fmla="*/ 9420744 w 11962104"/>
                <a:gd name="connsiteY181" fmla="*/ 1 h 6858000"/>
                <a:gd name="connsiteX182" fmla="*/ 9420744 w 11962104"/>
                <a:gd name="connsiteY182" fmla="*/ 6858000 h 6858000"/>
                <a:gd name="connsiteX183" fmla="*/ 9318398 w 11962104"/>
                <a:gd name="connsiteY183" fmla="*/ 6858000 h 6858000"/>
                <a:gd name="connsiteX184" fmla="*/ 9530180 w 11962104"/>
                <a:gd name="connsiteY184" fmla="*/ 1 h 6858000"/>
                <a:gd name="connsiteX185" fmla="*/ 9632526 w 11962104"/>
                <a:gd name="connsiteY185" fmla="*/ 1 h 6858000"/>
                <a:gd name="connsiteX186" fmla="*/ 9632526 w 11962104"/>
                <a:gd name="connsiteY186" fmla="*/ 6858000 h 6858000"/>
                <a:gd name="connsiteX187" fmla="*/ 9530180 w 11962104"/>
                <a:gd name="connsiteY187" fmla="*/ 6858000 h 6858000"/>
                <a:gd name="connsiteX188" fmla="*/ 9741962 w 11962104"/>
                <a:gd name="connsiteY188" fmla="*/ 1 h 6858000"/>
                <a:gd name="connsiteX189" fmla="*/ 9844308 w 11962104"/>
                <a:gd name="connsiteY189" fmla="*/ 1 h 6858000"/>
                <a:gd name="connsiteX190" fmla="*/ 9844308 w 11962104"/>
                <a:gd name="connsiteY190" fmla="*/ 6858000 h 6858000"/>
                <a:gd name="connsiteX191" fmla="*/ 9741962 w 11962104"/>
                <a:gd name="connsiteY191" fmla="*/ 6858000 h 6858000"/>
                <a:gd name="connsiteX192" fmla="*/ 9953744 w 11962104"/>
                <a:gd name="connsiteY192" fmla="*/ 1 h 6858000"/>
                <a:gd name="connsiteX193" fmla="*/ 10056090 w 11962104"/>
                <a:gd name="connsiteY193" fmla="*/ 1 h 6858000"/>
                <a:gd name="connsiteX194" fmla="*/ 10056090 w 11962104"/>
                <a:gd name="connsiteY194" fmla="*/ 6858000 h 6858000"/>
                <a:gd name="connsiteX195" fmla="*/ 9953744 w 11962104"/>
                <a:gd name="connsiteY195" fmla="*/ 6858000 h 6858000"/>
                <a:gd name="connsiteX196" fmla="*/ 10165526 w 11962104"/>
                <a:gd name="connsiteY196" fmla="*/ 1 h 6858000"/>
                <a:gd name="connsiteX197" fmla="*/ 10267872 w 11962104"/>
                <a:gd name="connsiteY197" fmla="*/ 1 h 6858000"/>
                <a:gd name="connsiteX198" fmla="*/ 10267872 w 11962104"/>
                <a:gd name="connsiteY198" fmla="*/ 6858000 h 6858000"/>
                <a:gd name="connsiteX199" fmla="*/ 10165526 w 11962104"/>
                <a:gd name="connsiteY199" fmla="*/ 6858000 h 6858000"/>
                <a:gd name="connsiteX200" fmla="*/ 10377308 w 11962104"/>
                <a:gd name="connsiteY200" fmla="*/ 1 h 6858000"/>
                <a:gd name="connsiteX201" fmla="*/ 10479654 w 11962104"/>
                <a:gd name="connsiteY201" fmla="*/ 1 h 6858000"/>
                <a:gd name="connsiteX202" fmla="*/ 10479654 w 11962104"/>
                <a:gd name="connsiteY202" fmla="*/ 6858000 h 6858000"/>
                <a:gd name="connsiteX203" fmla="*/ 10377308 w 11962104"/>
                <a:gd name="connsiteY203" fmla="*/ 6858000 h 6858000"/>
                <a:gd name="connsiteX204" fmla="*/ 10589090 w 11962104"/>
                <a:gd name="connsiteY204" fmla="*/ 1 h 6858000"/>
                <a:gd name="connsiteX205" fmla="*/ 10691436 w 11962104"/>
                <a:gd name="connsiteY205" fmla="*/ 1 h 6858000"/>
                <a:gd name="connsiteX206" fmla="*/ 10691436 w 11962104"/>
                <a:gd name="connsiteY206" fmla="*/ 6858000 h 6858000"/>
                <a:gd name="connsiteX207" fmla="*/ 10589090 w 11962104"/>
                <a:gd name="connsiteY207" fmla="*/ 6858000 h 6858000"/>
                <a:gd name="connsiteX208" fmla="*/ 10800872 w 11962104"/>
                <a:gd name="connsiteY208" fmla="*/ 1 h 6858000"/>
                <a:gd name="connsiteX209" fmla="*/ 10903218 w 11962104"/>
                <a:gd name="connsiteY209" fmla="*/ 1 h 6858000"/>
                <a:gd name="connsiteX210" fmla="*/ 10903218 w 11962104"/>
                <a:gd name="connsiteY210" fmla="*/ 6858000 h 6858000"/>
                <a:gd name="connsiteX211" fmla="*/ 10800872 w 11962104"/>
                <a:gd name="connsiteY211" fmla="*/ 6858000 h 6858000"/>
                <a:gd name="connsiteX212" fmla="*/ 11012654 w 11962104"/>
                <a:gd name="connsiteY212" fmla="*/ 0 h 6858000"/>
                <a:gd name="connsiteX213" fmla="*/ 11115000 w 11962104"/>
                <a:gd name="connsiteY213" fmla="*/ 0 h 6858000"/>
                <a:gd name="connsiteX214" fmla="*/ 11115000 w 11962104"/>
                <a:gd name="connsiteY214" fmla="*/ 6858000 h 6858000"/>
                <a:gd name="connsiteX215" fmla="*/ 11012654 w 11962104"/>
                <a:gd name="connsiteY215" fmla="*/ 6858000 h 6858000"/>
                <a:gd name="connsiteX216" fmla="*/ 11224436 w 11962104"/>
                <a:gd name="connsiteY216" fmla="*/ 0 h 6858000"/>
                <a:gd name="connsiteX217" fmla="*/ 11326782 w 11962104"/>
                <a:gd name="connsiteY217" fmla="*/ 0 h 6858000"/>
                <a:gd name="connsiteX218" fmla="*/ 11326782 w 11962104"/>
                <a:gd name="connsiteY218" fmla="*/ 6858000 h 6858000"/>
                <a:gd name="connsiteX219" fmla="*/ 11224436 w 11962104"/>
                <a:gd name="connsiteY219" fmla="*/ 6858000 h 6858000"/>
                <a:gd name="connsiteX220" fmla="*/ 11436218 w 11962104"/>
                <a:gd name="connsiteY220" fmla="*/ 0 h 6858000"/>
                <a:gd name="connsiteX221" fmla="*/ 11538564 w 11962104"/>
                <a:gd name="connsiteY221" fmla="*/ 0 h 6858000"/>
                <a:gd name="connsiteX222" fmla="*/ 11538564 w 11962104"/>
                <a:gd name="connsiteY222" fmla="*/ 6858000 h 6858000"/>
                <a:gd name="connsiteX223" fmla="*/ 11436218 w 11962104"/>
                <a:gd name="connsiteY223" fmla="*/ 6858000 h 6858000"/>
                <a:gd name="connsiteX224" fmla="*/ 11648000 w 11962104"/>
                <a:gd name="connsiteY224" fmla="*/ 0 h 6858000"/>
                <a:gd name="connsiteX225" fmla="*/ 11750346 w 11962104"/>
                <a:gd name="connsiteY225" fmla="*/ 0 h 6858000"/>
                <a:gd name="connsiteX226" fmla="*/ 11750346 w 11962104"/>
                <a:gd name="connsiteY226" fmla="*/ 6858000 h 6858000"/>
                <a:gd name="connsiteX227" fmla="*/ 11648000 w 11962104"/>
                <a:gd name="connsiteY227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</a:cxnLst>
              <a:rect l="l" t="t" r="r" b="b"/>
              <a:pathLst>
                <a:path w="11962104" h="6858000">
                  <a:moveTo>
                    <a:pt x="11859758" y="6"/>
                  </a:moveTo>
                  <a:lnTo>
                    <a:pt x="11962104" y="6"/>
                  </a:lnTo>
                  <a:lnTo>
                    <a:pt x="11962104" y="6858000"/>
                  </a:lnTo>
                  <a:lnTo>
                    <a:pt x="11859758" y="6858000"/>
                  </a:lnTo>
                  <a:close/>
                  <a:moveTo>
                    <a:pt x="0" y="6"/>
                  </a:moveTo>
                  <a:lnTo>
                    <a:pt x="102346" y="6"/>
                  </a:lnTo>
                  <a:lnTo>
                    <a:pt x="102346" y="6858000"/>
                  </a:lnTo>
                  <a:lnTo>
                    <a:pt x="0" y="6858000"/>
                  </a:lnTo>
                  <a:close/>
                  <a:moveTo>
                    <a:pt x="211782" y="6"/>
                  </a:moveTo>
                  <a:lnTo>
                    <a:pt x="314127" y="6"/>
                  </a:lnTo>
                  <a:lnTo>
                    <a:pt x="314127" y="6858000"/>
                  </a:lnTo>
                  <a:lnTo>
                    <a:pt x="211782" y="6858000"/>
                  </a:lnTo>
                  <a:close/>
                  <a:moveTo>
                    <a:pt x="423563" y="6"/>
                  </a:moveTo>
                  <a:lnTo>
                    <a:pt x="525909" y="6"/>
                  </a:lnTo>
                  <a:lnTo>
                    <a:pt x="525909" y="6858000"/>
                  </a:lnTo>
                  <a:lnTo>
                    <a:pt x="423563" y="6858000"/>
                  </a:lnTo>
                  <a:close/>
                  <a:moveTo>
                    <a:pt x="635345" y="5"/>
                  </a:moveTo>
                  <a:lnTo>
                    <a:pt x="737691" y="5"/>
                  </a:lnTo>
                  <a:lnTo>
                    <a:pt x="737691" y="6858000"/>
                  </a:lnTo>
                  <a:lnTo>
                    <a:pt x="635345" y="6858000"/>
                  </a:lnTo>
                  <a:close/>
                  <a:moveTo>
                    <a:pt x="847127" y="5"/>
                  </a:moveTo>
                  <a:lnTo>
                    <a:pt x="949472" y="5"/>
                  </a:lnTo>
                  <a:lnTo>
                    <a:pt x="949472" y="6858000"/>
                  </a:lnTo>
                  <a:lnTo>
                    <a:pt x="847127" y="6858000"/>
                  </a:lnTo>
                  <a:close/>
                  <a:moveTo>
                    <a:pt x="1058908" y="5"/>
                  </a:moveTo>
                  <a:lnTo>
                    <a:pt x="1161254" y="5"/>
                  </a:lnTo>
                  <a:lnTo>
                    <a:pt x="1161254" y="6858000"/>
                  </a:lnTo>
                  <a:lnTo>
                    <a:pt x="1058908" y="6858000"/>
                  </a:lnTo>
                  <a:close/>
                  <a:moveTo>
                    <a:pt x="1270690" y="5"/>
                  </a:moveTo>
                  <a:lnTo>
                    <a:pt x="1373036" y="5"/>
                  </a:lnTo>
                  <a:lnTo>
                    <a:pt x="1373036" y="6858000"/>
                  </a:lnTo>
                  <a:lnTo>
                    <a:pt x="1270690" y="6858000"/>
                  </a:lnTo>
                  <a:close/>
                  <a:moveTo>
                    <a:pt x="1482472" y="5"/>
                  </a:moveTo>
                  <a:lnTo>
                    <a:pt x="1584817" y="5"/>
                  </a:lnTo>
                  <a:lnTo>
                    <a:pt x="1584817" y="6858000"/>
                  </a:lnTo>
                  <a:lnTo>
                    <a:pt x="1482472" y="6858000"/>
                  </a:lnTo>
                  <a:close/>
                  <a:moveTo>
                    <a:pt x="1694253" y="5"/>
                  </a:moveTo>
                  <a:lnTo>
                    <a:pt x="1796599" y="5"/>
                  </a:lnTo>
                  <a:lnTo>
                    <a:pt x="1796599" y="6858000"/>
                  </a:lnTo>
                  <a:lnTo>
                    <a:pt x="1694253" y="6858000"/>
                  </a:lnTo>
                  <a:close/>
                  <a:moveTo>
                    <a:pt x="1906035" y="5"/>
                  </a:moveTo>
                  <a:lnTo>
                    <a:pt x="2008383" y="5"/>
                  </a:lnTo>
                  <a:lnTo>
                    <a:pt x="2008383" y="6858000"/>
                  </a:lnTo>
                  <a:lnTo>
                    <a:pt x="1906035" y="6858000"/>
                  </a:lnTo>
                  <a:close/>
                  <a:moveTo>
                    <a:pt x="2117819" y="5"/>
                  </a:moveTo>
                  <a:lnTo>
                    <a:pt x="2220164" y="5"/>
                  </a:lnTo>
                  <a:lnTo>
                    <a:pt x="2220164" y="6858000"/>
                  </a:lnTo>
                  <a:lnTo>
                    <a:pt x="2117819" y="6858000"/>
                  </a:lnTo>
                  <a:close/>
                  <a:moveTo>
                    <a:pt x="2329600" y="5"/>
                  </a:moveTo>
                  <a:lnTo>
                    <a:pt x="2431946" y="5"/>
                  </a:lnTo>
                  <a:lnTo>
                    <a:pt x="2431946" y="6858000"/>
                  </a:lnTo>
                  <a:lnTo>
                    <a:pt x="2329600" y="6858000"/>
                  </a:lnTo>
                  <a:close/>
                  <a:moveTo>
                    <a:pt x="2541382" y="4"/>
                  </a:moveTo>
                  <a:lnTo>
                    <a:pt x="2643729" y="4"/>
                  </a:lnTo>
                  <a:lnTo>
                    <a:pt x="2643729" y="6858000"/>
                  </a:lnTo>
                  <a:lnTo>
                    <a:pt x="2541382" y="6858000"/>
                  </a:lnTo>
                  <a:close/>
                  <a:moveTo>
                    <a:pt x="2753164" y="4"/>
                  </a:moveTo>
                  <a:lnTo>
                    <a:pt x="2855511" y="4"/>
                  </a:lnTo>
                  <a:lnTo>
                    <a:pt x="2855511" y="6858000"/>
                  </a:lnTo>
                  <a:lnTo>
                    <a:pt x="2753164" y="6858000"/>
                  </a:lnTo>
                  <a:close/>
                  <a:moveTo>
                    <a:pt x="2964947" y="4"/>
                  </a:moveTo>
                  <a:lnTo>
                    <a:pt x="3067294" y="4"/>
                  </a:lnTo>
                  <a:lnTo>
                    <a:pt x="3067294" y="6858000"/>
                  </a:lnTo>
                  <a:lnTo>
                    <a:pt x="2964947" y="6858000"/>
                  </a:lnTo>
                  <a:close/>
                  <a:moveTo>
                    <a:pt x="3176729" y="4"/>
                  </a:moveTo>
                  <a:lnTo>
                    <a:pt x="3279074" y="4"/>
                  </a:lnTo>
                  <a:lnTo>
                    <a:pt x="3279074" y="6858000"/>
                  </a:lnTo>
                  <a:lnTo>
                    <a:pt x="3176729" y="6858000"/>
                  </a:lnTo>
                  <a:close/>
                  <a:moveTo>
                    <a:pt x="3388508" y="4"/>
                  </a:moveTo>
                  <a:lnTo>
                    <a:pt x="3490853" y="4"/>
                  </a:lnTo>
                  <a:lnTo>
                    <a:pt x="3490853" y="6858000"/>
                  </a:lnTo>
                  <a:lnTo>
                    <a:pt x="3388508" y="6858000"/>
                  </a:lnTo>
                  <a:close/>
                  <a:moveTo>
                    <a:pt x="3600290" y="4"/>
                  </a:moveTo>
                  <a:lnTo>
                    <a:pt x="3702636" y="4"/>
                  </a:lnTo>
                  <a:lnTo>
                    <a:pt x="3702636" y="6858000"/>
                  </a:lnTo>
                  <a:lnTo>
                    <a:pt x="3600290" y="6858000"/>
                  </a:lnTo>
                  <a:close/>
                  <a:moveTo>
                    <a:pt x="3812073" y="4"/>
                  </a:moveTo>
                  <a:lnTo>
                    <a:pt x="3914419" y="4"/>
                  </a:lnTo>
                  <a:lnTo>
                    <a:pt x="3914419" y="6858000"/>
                  </a:lnTo>
                  <a:lnTo>
                    <a:pt x="3812073" y="6858000"/>
                  </a:lnTo>
                  <a:close/>
                  <a:moveTo>
                    <a:pt x="4023854" y="4"/>
                  </a:moveTo>
                  <a:lnTo>
                    <a:pt x="4126196" y="4"/>
                  </a:lnTo>
                  <a:lnTo>
                    <a:pt x="4126196" y="6858000"/>
                  </a:lnTo>
                  <a:lnTo>
                    <a:pt x="4023854" y="6858000"/>
                  </a:lnTo>
                  <a:close/>
                  <a:moveTo>
                    <a:pt x="4235632" y="4"/>
                  </a:moveTo>
                  <a:lnTo>
                    <a:pt x="4337979" y="4"/>
                  </a:lnTo>
                  <a:lnTo>
                    <a:pt x="4337979" y="6858000"/>
                  </a:lnTo>
                  <a:lnTo>
                    <a:pt x="4235632" y="6858000"/>
                  </a:lnTo>
                  <a:close/>
                  <a:moveTo>
                    <a:pt x="4447414" y="4"/>
                  </a:moveTo>
                  <a:lnTo>
                    <a:pt x="4549760" y="4"/>
                  </a:lnTo>
                  <a:lnTo>
                    <a:pt x="4549760" y="6858000"/>
                  </a:lnTo>
                  <a:lnTo>
                    <a:pt x="4447414" y="6858000"/>
                  </a:lnTo>
                  <a:close/>
                  <a:moveTo>
                    <a:pt x="4659196" y="3"/>
                  </a:moveTo>
                  <a:lnTo>
                    <a:pt x="4761540" y="3"/>
                  </a:lnTo>
                  <a:lnTo>
                    <a:pt x="4761540" y="6858000"/>
                  </a:lnTo>
                  <a:lnTo>
                    <a:pt x="4659196" y="6858000"/>
                  </a:lnTo>
                  <a:close/>
                  <a:moveTo>
                    <a:pt x="4870977" y="3"/>
                  </a:moveTo>
                  <a:lnTo>
                    <a:pt x="4973323" y="3"/>
                  </a:lnTo>
                  <a:lnTo>
                    <a:pt x="4973323" y="6858000"/>
                  </a:lnTo>
                  <a:lnTo>
                    <a:pt x="4870977" y="6858000"/>
                  </a:lnTo>
                  <a:close/>
                  <a:moveTo>
                    <a:pt x="5082759" y="3"/>
                  </a:moveTo>
                  <a:lnTo>
                    <a:pt x="5185107" y="3"/>
                  </a:lnTo>
                  <a:lnTo>
                    <a:pt x="5185107" y="6858000"/>
                  </a:lnTo>
                  <a:lnTo>
                    <a:pt x="5082759" y="6858000"/>
                  </a:lnTo>
                  <a:close/>
                  <a:moveTo>
                    <a:pt x="5294541" y="3"/>
                  </a:moveTo>
                  <a:lnTo>
                    <a:pt x="5396888" y="3"/>
                  </a:lnTo>
                  <a:lnTo>
                    <a:pt x="5396888" y="6858000"/>
                  </a:lnTo>
                  <a:lnTo>
                    <a:pt x="5294541" y="6858000"/>
                  </a:lnTo>
                  <a:close/>
                  <a:moveTo>
                    <a:pt x="5506324" y="3"/>
                  </a:moveTo>
                  <a:lnTo>
                    <a:pt x="5608669" y="3"/>
                  </a:lnTo>
                  <a:lnTo>
                    <a:pt x="5608669" y="6858000"/>
                  </a:lnTo>
                  <a:lnTo>
                    <a:pt x="5506324" y="6858000"/>
                  </a:lnTo>
                  <a:close/>
                  <a:moveTo>
                    <a:pt x="5718104" y="3"/>
                  </a:moveTo>
                  <a:lnTo>
                    <a:pt x="5820450" y="3"/>
                  </a:lnTo>
                  <a:lnTo>
                    <a:pt x="5820450" y="6858000"/>
                  </a:lnTo>
                  <a:lnTo>
                    <a:pt x="5718104" y="6858000"/>
                  </a:lnTo>
                  <a:close/>
                  <a:moveTo>
                    <a:pt x="5929886" y="3"/>
                  </a:moveTo>
                  <a:lnTo>
                    <a:pt x="6032232" y="3"/>
                  </a:lnTo>
                  <a:lnTo>
                    <a:pt x="6032232" y="6858000"/>
                  </a:lnTo>
                  <a:lnTo>
                    <a:pt x="5929886" y="6858000"/>
                  </a:lnTo>
                  <a:close/>
                  <a:moveTo>
                    <a:pt x="6141668" y="3"/>
                  </a:moveTo>
                  <a:lnTo>
                    <a:pt x="6244014" y="3"/>
                  </a:lnTo>
                  <a:lnTo>
                    <a:pt x="6244014" y="6858000"/>
                  </a:lnTo>
                  <a:lnTo>
                    <a:pt x="6141668" y="6858000"/>
                  </a:lnTo>
                  <a:close/>
                  <a:moveTo>
                    <a:pt x="6353450" y="3"/>
                  </a:moveTo>
                  <a:lnTo>
                    <a:pt x="6455796" y="3"/>
                  </a:lnTo>
                  <a:lnTo>
                    <a:pt x="6455796" y="6858000"/>
                  </a:lnTo>
                  <a:lnTo>
                    <a:pt x="6353450" y="6858000"/>
                  </a:lnTo>
                  <a:close/>
                  <a:moveTo>
                    <a:pt x="6565232" y="3"/>
                  </a:moveTo>
                  <a:lnTo>
                    <a:pt x="6667578" y="3"/>
                  </a:lnTo>
                  <a:lnTo>
                    <a:pt x="6667578" y="6858000"/>
                  </a:lnTo>
                  <a:lnTo>
                    <a:pt x="6565232" y="6858000"/>
                  </a:lnTo>
                  <a:close/>
                  <a:moveTo>
                    <a:pt x="6777014" y="2"/>
                  </a:moveTo>
                  <a:lnTo>
                    <a:pt x="6879360" y="2"/>
                  </a:lnTo>
                  <a:lnTo>
                    <a:pt x="6879360" y="6858000"/>
                  </a:lnTo>
                  <a:lnTo>
                    <a:pt x="6777014" y="6858000"/>
                  </a:lnTo>
                  <a:close/>
                  <a:moveTo>
                    <a:pt x="6988796" y="2"/>
                  </a:moveTo>
                  <a:lnTo>
                    <a:pt x="7091142" y="2"/>
                  </a:lnTo>
                  <a:lnTo>
                    <a:pt x="7091142" y="6858000"/>
                  </a:lnTo>
                  <a:lnTo>
                    <a:pt x="6988796" y="6858000"/>
                  </a:lnTo>
                  <a:close/>
                  <a:moveTo>
                    <a:pt x="7200578" y="2"/>
                  </a:moveTo>
                  <a:lnTo>
                    <a:pt x="7302924" y="2"/>
                  </a:lnTo>
                  <a:lnTo>
                    <a:pt x="7302924" y="6858000"/>
                  </a:lnTo>
                  <a:lnTo>
                    <a:pt x="7200578" y="6858000"/>
                  </a:lnTo>
                  <a:close/>
                  <a:moveTo>
                    <a:pt x="7412360" y="2"/>
                  </a:moveTo>
                  <a:lnTo>
                    <a:pt x="7514706" y="2"/>
                  </a:lnTo>
                  <a:lnTo>
                    <a:pt x="7514706" y="6858000"/>
                  </a:lnTo>
                  <a:lnTo>
                    <a:pt x="7412360" y="6858000"/>
                  </a:lnTo>
                  <a:close/>
                  <a:moveTo>
                    <a:pt x="7624142" y="2"/>
                  </a:moveTo>
                  <a:lnTo>
                    <a:pt x="7726488" y="2"/>
                  </a:lnTo>
                  <a:lnTo>
                    <a:pt x="7726488" y="6858000"/>
                  </a:lnTo>
                  <a:lnTo>
                    <a:pt x="7624142" y="6858000"/>
                  </a:lnTo>
                  <a:close/>
                  <a:moveTo>
                    <a:pt x="7835924" y="2"/>
                  </a:moveTo>
                  <a:lnTo>
                    <a:pt x="7938270" y="2"/>
                  </a:lnTo>
                  <a:lnTo>
                    <a:pt x="7938270" y="6858000"/>
                  </a:lnTo>
                  <a:lnTo>
                    <a:pt x="7835924" y="6858000"/>
                  </a:lnTo>
                  <a:close/>
                  <a:moveTo>
                    <a:pt x="8047706" y="2"/>
                  </a:moveTo>
                  <a:lnTo>
                    <a:pt x="8150052" y="2"/>
                  </a:lnTo>
                  <a:lnTo>
                    <a:pt x="8150052" y="6858000"/>
                  </a:lnTo>
                  <a:lnTo>
                    <a:pt x="8047706" y="6858000"/>
                  </a:lnTo>
                  <a:close/>
                  <a:moveTo>
                    <a:pt x="8259488" y="2"/>
                  </a:moveTo>
                  <a:lnTo>
                    <a:pt x="8361834" y="2"/>
                  </a:lnTo>
                  <a:lnTo>
                    <a:pt x="8361834" y="6858000"/>
                  </a:lnTo>
                  <a:lnTo>
                    <a:pt x="8259488" y="6858000"/>
                  </a:lnTo>
                  <a:close/>
                  <a:moveTo>
                    <a:pt x="8471270" y="2"/>
                  </a:moveTo>
                  <a:lnTo>
                    <a:pt x="8573616" y="2"/>
                  </a:lnTo>
                  <a:lnTo>
                    <a:pt x="8573616" y="6858000"/>
                  </a:lnTo>
                  <a:lnTo>
                    <a:pt x="8471270" y="6858000"/>
                  </a:lnTo>
                  <a:close/>
                  <a:moveTo>
                    <a:pt x="8683052" y="2"/>
                  </a:moveTo>
                  <a:lnTo>
                    <a:pt x="8785398" y="2"/>
                  </a:lnTo>
                  <a:lnTo>
                    <a:pt x="8785398" y="6858000"/>
                  </a:lnTo>
                  <a:lnTo>
                    <a:pt x="8683052" y="6858000"/>
                  </a:lnTo>
                  <a:close/>
                  <a:moveTo>
                    <a:pt x="8894834" y="1"/>
                  </a:moveTo>
                  <a:lnTo>
                    <a:pt x="8997180" y="1"/>
                  </a:lnTo>
                  <a:lnTo>
                    <a:pt x="8997180" y="6858000"/>
                  </a:lnTo>
                  <a:lnTo>
                    <a:pt x="8894834" y="6858000"/>
                  </a:lnTo>
                  <a:close/>
                  <a:moveTo>
                    <a:pt x="9106616" y="1"/>
                  </a:moveTo>
                  <a:lnTo>
                    <a:pt x="9208962" y="1"/>
                  </a:lnTo>
                  <a:lnTo>
                    <a:pt x="9208962" y="6858000"/>
                  </a:lnTo>
                  <a:lnTo>
                    <a:pt x="9106616" y="6858000"/>
                  </a:lnTo>
                  <a:close/>
                  <a:moveTo>
                    <a:pt x="9318398" y="1"/>
                  </a:moveTo>
                  <a:lnTo>
                    <a:pt x="9420744" y="1"/>
                  </a:lnTo>
                  <a:lnTo>
                    <a:pt x="9420744" y="6858000"/>
                  </a:lnTo>
                  <a:lnTo>
                    <a:pt x="9318398" y="6858000"/>
                  </a:lnTo>
                  <a:close/>
                  <a:moveTo>
                    <a:pt x="9530180" y="1"/>
                  </a:moveTo>
                  <a:lnTo>
                    <a:pt x="9632526" y="1"/>
                  </a:lnTo>
                  <a:lnTo>
                    <a:pt x="9632526" y="6858000"/>
                  </a:lnTo>
                  <a:lnTo>
                    <a:pt x="9530180" y="6858000"/>
                  </a:lnTo>
                  <a:close/>
                  <a:moveTo>
                    <a:pt x="9741962" y="1"/>
                  </a:moveTo>
                  <a:lnTo>
                    <a:pt x="9844308" y="1"/>
                  </a:lnTo>
                  <a:lnTo>
                    <a:pt x="9844308" y="6858000"/>
                  </a:lnTo>
                  <a:lnTo>
                    <a:pt x="9741962" y="6858000"/>
                  </a:lnTo>
                  <a:close/>
                  <a:moveTo>
                    <a:pt x="9953744" y="1"/>
                  </a:moveTo>
                  <a:lnTo>
                    <a:pt x="10056090" y="1"/>
                  </a:lnTo>
                  <a:lnTo>
                    <a:pt x="10056090" y="6858000"/>
                  </a:lnTo>
                  <a:lnTo>
                    <a:pt x="9953744" y="6858000"/>
                  </a:lnTo>
                  <a:close/>
                  <a:moveTo>
                    <a:pt x="10165526" y="1"/>
                  </a:moveTo>
                  <a:lnTo>
                    <a:pt x="10267872" y="1"/>
                  </a:lnTo>
                  <a:lnTo>
                    <a:pt x="10267872" y="6858000"/>
                  </a:lnTo>
                  <a:lnTo>
                    <a:pt x="10165526" y="6858000"/>
                  </a:lnTo>
                  <a:close/>
                  <a:moveTo>
                    <a:pt x="10377308" y="1"/>
                  </a:moveTo>
                  <a:lnTo>
                    <a:pt x="10479654" y="1"/>
                  </a:lnTo>
                  <a:lnTo>
                    <a:pt x="10479654" y="6858000"/>
                  </a:lnTo>
                  <a:lnTo>
                    <a:pt x="10377308" y="6858000"/>
                  </a:lnTo>
                  <a:close/>
                  <a:moveTo>
                    <a:pt x="10589090" y="1"/>
                  </a:moveTo>
                  <a:lnTo>
                    <a:pt x="10691436" y="1"/>
                  </a:lnTo>
                  <a:lnTo>
                    <a:pt x="10691436" y="6858000"/>
                  </a:lnTo>
                  <a:lnTo>
                    <a:pt x="10589090" y="6858000"/>
                  </a:lnTo>
                  <a:close/>
                  <a:moveTo>
                    <a:pt x="10800872" y="1"/>
                  </a:moveTo>
                  <a:lnTo>
                    <a:pt x="10903218" y="1"/>
                  </a:lnTo>
                  <a:lnTo>
                    <a:pt x="10903218" y="6858000"/>
                  </a:lnTo>
                  <a:lnTo>
                    <a:pt x="10800872" y="6858000"/>
                  </a:lnTo>
                  <a:close/>
                  <a:moveTo>
                    <a:pt x="11012654" y="0"/>
                  </a:moveTo>
                  <a:lnTo>
                    <a:pt x="11115000" y="0"/>
                  </a:lnTo>
                  <a:lnTo>
                    <a:pt x="11115000" y="6858000"/>
                  </a:lnTo>
                  <a:lnTo>
                    <a:pt x="11012654" y="6858000"/>
                  </a:lnTo>
                  <a:close/>
                  <a:moveTo>
                    <a:pt x="11224436" y="0"/>
                  </a:moveTo>
                  <a:lnTo>
                    <a:pt x="11326782" y="0"/>
                  </a:lnTo>
                  <a:lnTo>
                    <a:pt x="11326782" y="6858000"/>
                  </a:lnTo>
                  <a:lnTo>
                    <a:pt x="11224436" y="6858000"/>
                  </a:lnTo>
                  <a:close/>
                  <a:moveTo>
                    <a:pt x="11436218" y="0"/>
                  </a:moveTo>
                  <a:lnTo>
                    <a:pt x="11538564" y="0"/>
                  </a:lnTo>
                  <a:lnTo>
                    <a:pt x="11538564" y="6858000"/>
                  </a:lnTo>
                  <a:lnTo>
                    <a:pt x="11436218" y="6858000"/>
                  </a:lnTo>
                  <a:close/>
                  <a:moveTo>
                    <a:pt x="11648000" y="0"/>
                  </a:moveTo>
                  <a:lnTo>
                    <a:pt x="11750346" y="0"/>
                  </a:lnTo>
                  <a:lnTo>
                    <a:pt x="11750346" y="6858000"/>
                  </a:lnTo>
                  <a:lnTo>
                    <a:pt x="11648000" y="6858000"/>
                  </a:lnTo>
                  <a:close/>
                </a:path>
              </a:pathLst>
            </a:custGeom>
            <a:solidFill>
              <a:srgbClr val="BDE6F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4888E8D2-97B8-24ED-BEB5-9E1F2454FFB7}"/>
                </a:ext>
              </a:extLst>
            </p:cNvPr>
            <p:cNvSpPr/>
            <p:nvPr/>
          </p:nvSpPr>
          <p:spPr>
            <a:xfrm>
              <a:off x="0" y="1"/>
              <a:ext cx="12192000" cy="863600"/>
            </a:xfrm>
            <a:prstGeom prst="rect">
              <a:avLst/>
            </a:prstGeom>
            <a:solidFill>
              <a:srgbClr val="9FB6FA"/>
            </a:solidFill>
            <a:ln>
              <a:noFill/>
            </a:ln>
            <a:effectLst>
              <a:outerShdw dist="63500" dir="5400000" algn="t" rotWithShape="0">
                <a:schemeClr val="bg1"/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1790700">
                <a:defRPr/>
              </a:pPr>
              <a:endParaRPr lang="ko-KR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65" name="모서리가 둥근 직사각형 73">
              <a:extLst>
                <a:ext uri="{FF2B5EF4-FFF2-40B4-BE49-F238E27FC236}">
                  <a16:creationId xmlns:a16="http://schemas.microsoft.com/office/drawing/2014/main" id="{42FF673D-1C38-42DE-572E-E81EAFF62E77}"/>
                </a:ext>
              </a:extLst>
            </p:cNvPr>
            <p:cNvSpPr/>
            <p:nvPr/>
          </p:nvSpPr>
          <p:spPr>
            <a:xfrm>
              <a:off x="318076" y="217524"/>
              <a:ext cx="2079684" cy="400498"/>
            </a:xfrm>
            <a:prstGeom prst="roundRect">
              <a:avLst>
                <a:gd name="adj" fmla="val 50000"/>
              </a:avLst>
            </a:prstGeom>
            <a:solidFill>
              <a:srgbClr val="7556AE"/>
            </a:solidFill>
            <a:ln w="25400">
              <a:solidFill>
                <a:srgbClr val="2B3B61"/>
              </a:solidFill>
            </a:ln>
            <a:effectLst>
              <a:outerShdw dist="50800" dir="5400000" algn="t" rotWithShape="0">
                <a:srgbClr val="2B3B61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zh-TW" altLang="en-US" sz="1400" b="1" dirty="0">
                  <a:solidFill>
                    <a:prstClr val="white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展示 </a:t>
              </a:r>
              <a:r>
                <a:rPr lang="en-US" altLang="zh-TW" sz="1400" b="1" i="1" dirty="0">
                  <a:solidFill>
                    <a:prstClr val="white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Demo</a:t>
              </a:r>
              <a:endParaRPr lang="en-US" altLang="ko-KR" sz="1400" b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grpSp>
          <p:nvGrpSpPr>
            <p:cNvPr id="69" name="그룹 68">
              <a:extLst>
                <a:ext uri="{FF2B5EF4-FFF2-40B4-BE49-F238E27FC236}">
                  <a16:creationId xmlns:a16="http://schemas.microsoft.com/office/drawing/2014/main" id="{6BF6A582-4443-1CF8-88B8-3D286E4B7568}"/>
                </a:ext>
              </a:extLst>
            </p:cNvPr>
            <p:cNvGrpSpPr/>
            <p:nvPr/>
          </p:nvGrpSpPr>
          <p:grpSpPr>
            <a:xfrm>
              <a:off x="10876944" y="304226"/>
              <a:ext cx="996979" cy="255149"/>
              <a:chOff x="9689491" y="466716"/>
              <a:chExt cx="996979" cy="255149"/>
            </a:xfrm>
          </p:grpSpPr>
          <p:sp>
            <p:nvSpPr>
              <p:cNvPr id="70" name="타원 69">
                <a:extLst>
                  <a:ext uri="{FF2B5EF4-FFF2-40B4-BE49-F238E27FC236}">
                    <a16:creationId xmlns:a16="http://schemas.microsoft.com/office/drawing/2014/main" id="{0B2E8074-DB58-F67A-A4A9-CB6A23A71BB4}"/>
                  </a:ext>
                </a:extLst>
              </p:cNvPr>
              <p:cNvSpPr/>
              <p:nvPr/>
            </p:nvSpPr>
            <p:spPr>
              <a:xfrm>
                <a:off x="9689491" y="466716"/>
                <a:ext cx="249462" cy="249462"/>
              </a:xfrm>
              <a:prstGeom prst="ellipse">
                <a:avLst/>
              </a:prstGeom>
              <a:solidFill>
                <a:srgbClr val="FF9999"/>
              </a:solidFill>
              <a:ln w="22225">
                <a:solidFill>
                  <a:srgbClr val="2B3B6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en-US" altLang="ko-KR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71" name="타원 70">
                <a:extLst>
                  <a:ext uri="{FF2B5EF4-FFF2-40B4-BE49-F238E27FC236}">
                    <a16:creationId xmlns:a16="http://schemas.microsoft.com/office/drawing/2014/main" id="{3575A2CE-0BB9-90C2-3DF1-D91E2CE404B2}"/>
                  </a:ext>
                </a:extLst>
              </p:cNvPr>
              <p:cNvSpPr/>
              <p:nvPr/>
            </p:nvSpPr>
            <p:spPr>
              <a:xfrm>
                <a:off x="10063684" y="466716"/>
                <a:ext cx="249462" cy="249462"/>
              </a:xfrm>
              <a:prstGeom prst="ellipse">
                <a:avLst/>
              </a:prstGeom>
              <a:solidFill>
                <a:srgbClr val="FFF2AE"/>
              </a:solidFill>
              <a:ln w="22225">
                <a:solidFill>
                  <a:srgbClr val="2B3B6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en-US" altLang="ko-KR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72" name="타원 71">
                <a:extLst>
                  <a:ext uri="{FF2B5EF4-FFF2-40B4-BE49-F238E27FC236}">
                    <a16:creationId xmlns:a16="http://schemas.microsoft.com/office/drawing/2014/main" id="{F4D485A4-A121-706E-CE2C-D0489F0CC8F5}"/>
                  </a:ext>
                </a:extLst>
              </p:cNvPr>
              <p:cNvSpPr/>
              <p:nvPr/>
            </p:nvSpPr>
            <p:spPr>
              <a:xfrm>
                <a:off x="10437008" y="472403"/>
                <a:ext cx="249462" cy="249462"/>
              </a:xfrm>
              <a:prstGeom prst="ellipse">
                <a:avLst/>
              </a:prstGeom>
              <a:solidFill>
                <a:schemeClr val="bg1"/>
              </a:solidFill>
              <a:ln w="22225">
                <a:solidFill>
                  <a:srgbClr val="2B3B6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en-US" altLang="ko-KR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73" name="타원 72">
                <a:extLst>
                  <a:ext uri="{FF2B5EF4-FFF2-40B4-BE49-F238E27FC236}">
                    <a16:creationId xmlns:a16="http://schemas.microsoft.com/office/drawing/2014/main" id="{EDFD2430-539E-3C64-D728-E2946CDBBE19}"/>
                  </a:ext>
                </a:extLst>
              </p:cNvPr>
              <p:cNvSpPr/>
              <p:nvPr/>
            </p:nvSpPr>
            <p:spPr>
              <a:xfrm>
                <a:off x="10136423" y="539455"/>
                <a:ext cx="103983" cy="103983"/>
              </a:xfrm>
              <a:prstGeom prst="ellipse">
                <a:avLst/>
              </a:prstGeom>
              <a:solidFill>
                <a:schemeClr val="bg1"/>
              </a:solidFill>
              <a:ln w="22225">
                <a:solidFill>
                  <a:srgbClr val="2B3B6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4" name="직사각형 73">
                <a:extLst>
                  <a:ext uri="{FF2B5EF4-FFF2-40B4-BE49-F238E27FC236}">
                    <a16:creationId xmlns:a16="http://schemas.microsoft.com/office/drawing/2014/main" id="{8980C09E-38ED-13B7-1399-159D57EB3CD4}"/>
                  </a:ext>
                </a:extLst>
              </p:cNvPr>
              <p:cNvSpPr/>
              <p:nvPr/>
            </p:nvSpPr>
            <p:spPr>
              <a:xfrm>
                <a:off x="9760222" y="634215"/>
                <a:ext cx="108000" cy="25200"/>
              </a:xfrm>
              <a:prstGeom prst="rect">
                <a:avLst/>
              </a:prstGeom>
              <a:solidFill>
                <a:srgbClr val="2B3B61"/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3F34700E-544A-1BD4-C9D2-BF5C5E9BB283}"/>
                  </a:ext>
                </a:extLst>
              </p:cNvPr>
              <p:cNvSpPr/>
              <p:nvPr/>
            </p:nvSpPr>
            <p:spPr>
              <a:xfrm rot="2700000">
                <a:off x="10492447" y="589222"/>
                <a:ext cx="144000" cy="25200"/>
              </a:xfrm>
              <a:prstGeom prst="rect">
                <a:avLst/>
              </a:prstGeom>
              <a:solidFill>
                <a:srgbClr val="2B3B61"/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6" name="직사각형 75">
                <a:extLst>
                  <a:ext uri="{FF2B5EF4-FFF2-40B4-BE49-F238E27FC236}">
                    <a16:creationId xmlns:a16="http://schemas.microsoft.com/office/drawing/2014/main" id="{E661A087-BF50-FC97-B325-BFCB990BE1A1}"/>
                  </a:ext>
                </a:extLst>
              </p:cNvPr>
              <p:cNvSpPr/>
              <p:nvPr/>
            </p:nvSpPr>
            <p:spPr>
              <a:xfrm rot="18900000">
                <a:off x="10492446" y="586380"/>
                <a:ext cx="144000" cy="25200"/>
              </a:xfrm>
              <a:prstGeom prst="rect">
                <a:avLst/>
              </a:prstGeom>
              <a:solidFill>
                <a:srgbClr val="2B3B61"/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3" name="等腰三角形 12">
            <a:extLst>
              <a:ext uri="{FF2B5EF4-FFF2-40B4-BE49-F238E27FC236}">
                <a16:creationId xmlns:a16="http://schemas.microsoft.com/office/drawing/2014/main" id="{D2DC028C-3834-42C7-A64D-3541F87674E1}"/>
              </a:ext>
            </a:extLst>
          </p:cNvPr>
          <p:cNvSpPr/>
          <p:nvPr/>
        </p:nvSpPr>
        <p:spPr>
          <a:xfrm>
            <a:off x="1207942" y="898099"/>
            <a:ext cx="1808480" cy="5959901"/>
          </a:xfrm>
          <a:prstGeom prst="triangle">
            <a:avLst>
              <a:gd name="adj" fmla="val 0"/>
            </a:avLst>
          </a:prstGeom>
          <a:solidFill>
            <a:srgbClr val="CCF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C7DE60E5-A8C2-4F81-B22C-73433F036FDF}"/>
              </a:ext>
            </a:extLst>
          </p:cNvPr>
          <p:cNvSpPr/>
          <p:nvPr/>
        </p:nvSpPr>
        <p:spPr>
          <a:xfrm>
            <a:off x="0" y="898099"/>
            <a:ext cx="1207941" cy="5959901"/>
          </a:xfrm>
          <a:prstGeom prst="rect">
            <a:avLst/>
          </a:prstGeom>
          <a:solidFill>
            <a:srgbClr val="CCF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956285BA-39E9-4C71-8063-F6B0952DE3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48980" y="3791262"/>
            <a:ext cx="3160575" cy="3160575"/>
          </a:xfrm>
          <a:prstGeom prst="rect">
            <a:avLst/>
          </a:prstGeom>
        </p:spPr>
      </p:pic>
      <p:grpSp>
        <p:nvGrpSpPr>
          <p:cNvPr id="22" name="群組 21">
            <a:extLst>
              <a:ext uri="{FF2B5EF4-FFF2-40B4-BE49-F238E27FC236}">
                <a16:creationId xmlns:a16="http://schemas.microsoft.com/office/drawing/2014/main" id="{41A4F7C3-FEEF-472D-A205-35B6D3B2BC8F}"/>
              </a:ext>
            </a:extLst>
          </p:cNvPr>
          <p:cNvGrpSpPr/>
          <p:nvPr/>
        </p:nvGrpSpPr>
        <p:grpSpPr>
          <a:xfrm>
            <a:off x="2337270" y="1508407"/>
            <a:ext cx="2267324" cy="4239416"/>
            <a:chOff x="2320159" y="1142647"/>
            <a:chExt cx="2267324" cy="4239416"/>
          </a:xfrm>
        </p:grpSpPr>
        <p:sp>
          <p:nvSpPr>
            <p:cNvPr id="23" name="橢圓 22">
              <a:extLst>
                <a:ext uri="{FF2B5EF4-FFF2-40B4-BE49-F238E27FC236}">
                  <a16:creationId xmlns:a16="http://schemas.microsoft.com/office/drawing/2014/main" id="{AE7E4CF4-C00E-4CC9-A84E-232ABB1B0ACC}"/>
                </a:ext>
              </a:extLst>
            </p:cNvPr>
            <p:cNvSpPr/>
            <p:nvPr/>
          </p:nvSpPr>
          <p:spPr>
            <a:xfrm>
              <a:off x="3210596" y="1971149"/>
              <a:ext cx="1216698" cy="1056640"/>
            </a:xfrm>
            <a:prstGeom prst="ellipse">
              <a:avLst/>
            </a:prstGeom>
            <a:solidFill>
              <a:srgbClr val="CCFFCC"/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8DCCFDE1-6FCC-4D2E-9F07-A3EAADF386FF}"/>
                </a:ext>
              </a:extLst>
            </p:cNvPr>
            <p:cNvSpPr/>
            <p:nvPr/>
          </p:nvSpPr>
          <p:spPr>
            <a:xfrm>
              <a:off x="2320159" y="1142647"/>
              <a:ext cx="1740562" cy="171196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1500" b="1" dirty="0">
                  <a:solidFill>
                    <a:srgbClr val="00206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問</a:t>
              </a: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EA19DE50-6F70-4BD9-A0FD-4C5CBFA57B10}"/>
                </a:ext>
              </a:extLst>
            </p:cNvPr>
            <p:cNvSpPr/>
            <p:nvPr/>
          </p:nvSpPr>
          <p:spPr>
            <a:xfrm>
              <a:off x="3339361" y="2570127"/>
              <a:ext cx="1248122" cy="10566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7200" b="1" dirty="0">
                  <a:solidFill>
                    <a:srgbClr val="00206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題</a:t>
              </a:r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D30F207E-EA19-46A2-8566-17C55BCCB353}"/>
                </a:ext>
              </a:extLst>
            </p:cNvPr>
            <p:cNvSpPr/>
            <p:nvPr/>
          </p:nvSpPr>
          <p:spPr>
            <a:xfrm>
              <a:off x="3266905" y="4325423"/>
              <a:ext cx="1248122" cy="10566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7200" b="1" dirty="0">
                  <a:solidFill>
                    <a:srgbClr val="00206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報</a:t>
              </a:r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91EF32E3-A999-4488-AAB9-FB675DE1E9AF}"/>
                </a:ext>
              </a:extLst>
            </p:cNvPr>
            <p:cNvSpPr/>
            <p:nvPr/>
          </p:nvSpPr>
          <p:spPr>
            <a:xfrm>
              <a:off x="2616894" y="3475074"/>
              <a:ext cx="1248122" cy="10566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7200" b="1" dirty="0">
                  <a:solidFill>
                    <a:srgbClr val="00206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回</a:t>
              </a:r>
            </a:p>
          </p:txBody>
        </p:sp>
      </p:grpSp>
      <p:grpSp>
        <p:nvGrpSpPr>
          <p:cNvPr id="6" name="群組 5">
            <a:extLst>
              <a:ext uri="{FF2B5EF4-FFF2-40B4-BE49-F238E27FC236}">
                <a16:creationId xmlns:a16="http://schemas.microsoft.com/office/drawing/2014/main" id="{3B516177-A39C-456A-B905-0DC1821671E0}"/>
              </a:ext>
            </a:extLst>
          </p:cNvPr>
          <p:cNvGrpSpPr/>
          <p:nvPr/>
        </p:nvGrpSpPr>
        <p:grpSpPr>
          <a:xfrm>
            <a:off x="4944644" y="1490604"/>
            <a:ext cx="6981841" cy="4700460"/>
            <a:chOff x="5095212" y="1167825"/>
            <a:chExt cx="6981841" cy="4700460"/>
          </a:xfrm>
        </p:grpSpPr>
        <p:pic>
          <p:nvPicPr>
            <p:cNvPr id="4" name="圖片 3">
              <a:extLst>
                <a:ext uri="{FF2B5EF4-FFF2-40B4-BE49-F238E27FC236}">
                  <a16:creationId xmlns:a16="http://schemas.microsoft.com/office/drawing/2014/main" id="{EB1230BF-CF51-409A-80B4-DBA03B7AC3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95212" y="1167825"/>
              <a:ext cx="6981840" cy="3245911"/>
            </a:xfrm>
            <a:prstGeom prst="rect">
              <a:avLst/>
            </a:prstGeom>
          </p:spPr>
        </p:pic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A419E8E1-73C9-4631-9E30-3AE7417884E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95213" y="4413736"/>
              <a:ext cx="6981840" cy="14545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20364213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197</TotalTime>
  <Words>190</Words>
  <Application>Microsoft Office PowerPoint</Application>
  <PresentationFormat>寬螢幕</PresentationFormat>
  <Paragraphs>98</Paragraphs>
  <Slides>11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11</vt:i4>
      </vt:variant>
    </vt:vector>
  </HeadingPairs>
  <TitlesOfParts>
    <vt:vector size="19" baseType="lpstr">
      <vt:lpstr>맑은 고딕</vt:lpstr>
      <vt:lpstr>Microsoft YaHei</vt:lpstr>
      <vt:lpstr>微軟正黑體</vt:lpstr>
      <vt:lpstr>新細明體</vt:lpstr>
      <vt:lpstr>Arial</vt:lpstr>
      <vt:lpstr>Cascadia Code</vt:lpstr>
      <vt:lpstr>Source Sans Pro ExtraLight</vt:lpstr>
      <vt:lpstr>1_Office 테마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계정</dc:creator>
  <cp:lastModifiedBy>User</cp:lastModifiedBy>
  <cp:revision>25</cp:revision>
  <dcterms:created xsi:type="dcterms:W3CDTF">2024-01-17T04:28:11Z</dcterms:created>
  <dcterms:modified xsi:type="dcterms:W3CDTF">2024-03-22T02:29:30Z</dcterms:modified>
</cp:coreProperties>
</file>